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0"/>
  </p:notesMasterIdLst>
  <p:sldIdLst>
    <p:sldId id="256" r:id="rId2"/>
    <p:sldId id="269" r:id="rId3"/>
    <p:sldId id="275" r:id="rId4"/>
    <p:sldId id="274" r:id="rId5"/>
    <p:sldId id="273" r:id="rId6"/>
    <p:sldId id="272" r:id="rId7"/>
    <p:sldId id="258" r:id="rId8"/>
    <p:sldId id="260" r:id="rId9"/>
    <p:sldId id="265" r:id="rId10"/>
    <p:sldId id="261" r:id="rId11"/>
    <p:sldId id="266" r:id="rId12"/>
    <p:sldId id="262" r:id="rId13"/>
    <p:sldId id="263" r:id="rId14"/>
    <p:sldId id="264" r:id="rId15"/>
    <p:sldId id="267" r:id="rId16"/>
    <p:sldId id="268" r:id="rId17"/>
    <p:sldId id="276" r:id="rId18"/>
    <p:sldId id="271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2D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4A60EEC-50F3-4417-B954-DE8CA0F98B94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3D4B9EB-A7D1-4FA4-BCFF-B577163A8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2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4B9EB-A7D1-4FA4-BCFF-B577163A83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3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58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3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8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82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3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3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5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0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9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64ABA9D-6950-4FE7-AF20-BB0036CF5F87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D73D4DA-EAF6-4DCF-B6C4-DC4C56D0FED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75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77588"/>
            <a:ext cx="9144000" cy="1085872"/>
          </a:xfrm>
        </p:spPr>
        <p:txBody>
          <a:bodyPr>
            <a:normAutofit/>
          </a:bodyPr>
          <a:lstStyle/>
          <a:p>
            <a:r>
              <a:rPr lang="en-US" sz="2400" b="1" dirty="0"/>
              <a:t>LAPORAN PROGRESS PEMBANGUNAN</a:t>
            </a:r>
          </a:p>
          <a:p>
            <a:r>
              <a:rPr lang="en-US" dirty="0"/>
              <a:t>TANGGAL</a:t>
            </a:r>
          </a:p>
          <a:p>
            <a:r>
              <a:rPr lang="en-US" dirty="0"/>
              <a:t>15 FEBRUARI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343344"/>
            <a:ext cx="5420932" cy="542093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993F68F-4565-F133-84F6-A8F6CE4B3EB6}"/>
              </a:ext>
            </a:extLst>
          </p:cNvPr>
          <p:cNvGrpSpPr/>
          <p:nvPr/>
        </p:nvGrpSpPr>
        <p:grpSpPr>
          <a:xfrm>
            <a:off x="6811929" y="-1009651"/>
            <a:ext cx="6490796" cy="8877302"/>
            <a:chOff x="4185744" y="-1009651"/>
            <a:chExt cx="6490796" cy="8877302"/>
          </a:xfrm>
          <a:blipFill>
            <a:blip r:embed="rId3"/>
            <a:stretch>
              <a:fillRect/>
            </a:stretch>
          </a:blipFill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0EE6D1C0-167E-B010-B367-96682431C1FB}"/>
                </a:ext>
              </a:extLst>
            </p:cNvPr>
            <p:cNvSpPr/>
            <p:nvPr/>
          </p:nvSpPr>
          <p:spPr>
            <a:xfrm rot="5400000">
              <a:off x="6894786" y="-870388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944488C3-CA49-6702-49CD-429D3BC48EF1}"/>
                </a:ext>
              </a:extLst>
            </p:cNvPr>
            <p:cNvSpPr/>
            <p:nvPr/>
          </p:nvSpPr>
          <p:spPr>
            <a:xfrm rot="5400000">
              <a:off x="8787962" y="-870388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3D1BFD5-9815-DD53-0972-1075F6183626}"/>
                </a:ext>
              </a:extLst>
            </p:cNvPr>
            <p:cNvSpPr/>
            <p:nvPr/>
          </p:nvSpPr>
          <p:spPr>
            <a:xfrm rot="5400000">
              <a:off x="7841374" y="833802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7C7D006B-F9DE-FFF8-83ED-7D1D36BA8B9E}"/>
                </a:ext>
              </a:extLst>
            </p:cNvPr>
            <p:cNvSpPr/>
            <p:nvPr/>
          </p:nvSpPr>
          <p:spPr>
            <a:xfrm rot="5400000">
              <a:off x="5956738" y="833802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97DFE926-06ED-64ED-FF6F-788509AD5D84}"/>
                </a:ext>
              </a:extLst>
            </p:cNvPr>
            <p:cNvSpPr/>
            <p:nvPr/>
          </p:nvSpPr>
          <p:spPr>
            <a:xfrm rot="5400000">
              <a:off x="6903326" y="2537992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F4DB2828-88B8-70C5-FA18-3940B3A0935E}"/>
                </a:ext>
              </a:extLst>
            </p:cNvPr>
            <p:cNvSpPr/>
            <p:nvPr/>
          </p:nvSpPr>
          <p:spPr>
            <a:xfrm rot="5400000">
              <a:off x="8796502" y="2537992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033245F4-3AB5-7DE4-3092-83513A067917}"/>
                </a:ext>
              </a:extLst>
            </p:cNvPr>
            <p:cNvSpPr/>
            <p:nvPr/>
          </p:nvSpPr>
          <p:spPr>
            <a:xfrm rot="5400000">
              <a:off x="5965278" y="4283423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FF812B65-FD3D-5DB5-F2B0-80CE7B209CC9}"/>
                </a:ext>
              </a:extLst>
            </p:cNvPr>
            <p:cNvSpPr/>
            <p:nvPr/>
          </p:nvSpPr>
          <p:spPr>
            <a:xfrm rot="5400000">
              <a:off x="7858454" y="4283423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5BC74205-A366-6FE1-F77B-6D06CA609AC9}"/>
                </a:ext>
              </a:extLst>
            </p:cNvPr>
            <p:cNvSpPr/>
            <p:nvPr/>
          </p:nvSpPr>
          <p:spPr>
            <a:xfrm rot="5400000">
              <a:off x="6903326" y="5987613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64A24C78-F0D1-6EED-9C01-CF3478EB3FE5}"/>
                </a:ext>
              </a:extLst>
            </p:cNvPr>
            <p:cNvSpPr/>
            <p:nvPr/>
          </p:nvSpPr>
          <p:spPr>
            <a:xfrm rot="5400000">
              <a:off x="8796502" y="5987613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4B51343E-8B6D-4A45-1248-89725E5183CA}"/>
                </a:ext>
              </a:extLst>
            </p:cNvPr>
            <p:cNvSpPr/>
            <p:nvPr/>
          </p:nvSpPr>
          <p:spPr>
            <a:xfrm rot="5400000">
              <a:off x="4993070" y="-870389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D8738A7C-4FBF-015E-E168-F6A0E3B75F20}"/>
                </a:ext>
              </a:extLst>
            </p:cNvPr>
            <p:cNvSpPr/>
            <p:nvPr/>
          </p:nvSpPr>
          <p:spPr>
            <a:xfrm rot="5400000">
              <a:off x="4046482" y="833801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B4714BB2-022C-D256-3DB3-3915C9E4E860}"/>
                </a:ext>
              </a:extLst>
            </p:cNvPr>
            <p:cNvSpPr/>
            <p:nvPr/>
          </p:nvSpPr>
          <p:spPr>
            <a:xfrm rot="5400000">
              <a:off x="5001610" y="2537991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3BFD6884-CF0C-F18E-7D6C-32FCB35FE22A}"/>
                </a:ext>
              </a:extLst>
            </p:cNvPr>
            <p:cNvSpPr/>
            <p:nvPr/>
          </p:nvSpPr>
          <p:spPr>
            <a:xfrm rot="5400000">
              <a:off x="4063562" y="4283422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D5F6F2BE-5912-429B-42C8-2CEA8A83BFA4}"/>
                </a:ext>
              </a:extLst>
            </p:cNvPr>
            <p:cNvSpPr/>
            <p:nvPr/>
          </p:nvSpPr>
          <p:spPr>
            <a:xfrm rot="5400000">
              <a:off x="5001610" y="5987612"/>
              <a:ext cx="2019300" cy="1740776"/>
            </a:xfrm>
            <a:prstGeom prst="hexag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03031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8 dan 9</a:t>
            </a:r>
            <a:br>
              <a:rPr lang="en-US" dirty="0"/>
            </a:br>
            <a:r>
              <a:rPr lang="en-US" sz="1800" dirty="0"/>
              <a:t>Progress = 74 %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70409" y="735387"/>
            <a:ext cx="4156810" cy="2865063"/>
            <a:chOff x="7470409" y="735387"/>
            <a:chExt cx="4156810" cy="28650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409" y="735387"/>
              <a:ext cx="4156810" cy="2865063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rot="9180406">
              <a:off x="8817329" y="908156"/>
              <a:ext cx="421417" cy="3503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1B64573-3DFB-A645-1640-48F53467A1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1868931"/>
            <a:ext cx="64643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8 dan 9</a:t>
            </a:r>
            <a:br>
              <a:rPr lang="en-US" dirty="0"/>
            </a:br>
            <a:r>
              <a:rPr lang="en-US" sz="1800" dirty="0"/>
              <a:t>Progress = 74 %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06072-FCCA-F5A2-513E-5FF1D7970A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40" y="2918969"/>
            <a:ext cx="4944533" cy="370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6637B-5F38-D814-3148-651A585F87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99" y="254000"/>
            <a:ext cx="2050562" cy="4556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27068C-9DE5-DAC0-9D22-EC9C4513A6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662" y="253999"/>
            <a:ext cx="2050563" cy="4556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BAFB4-5701-9D3A-0949-9968CB9064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436" y="253999"/>
            <a:ext cx="2050563" cy="455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7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10 dan 11</a:t>
            </a:r>
            <a:br>
              <a:rPr lang="en-US" dirty="0"/>
            </a:br>
            <a:r>
              <a:rPr lang="en-US" sz="1800" dirty="0"/>
              <a:t>Progress = 40 %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70409" y="735387"/>
            <a:ext cx="4156810" cy="2865063"/>
            <a:chOff x="7470409" y="735387"/>
            <a:chExt cx="4156810" cy="28650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409" y="735387"/>
              <a:ext cx="4156810" cy="2865063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rot="9180406">
              <a:off x="9160228" y="905668"/>
              <a:ext cx="421417" cy="3503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FC6B745-2A8C-ADDB-5A3F-7DB5EBED4E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36" y="185420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0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23 dan 25</a:t>
            </a:r>
            <a:br>
              <a:rPr lang="en-US" dirty="0"/>
            </a:br>
            <a:r>
              <a:rPr lang="en-US" sz="1800" dirty="0"/>
              <a:t>Progress = 37 %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70409" y="735387"/>
            <a:ext cx="4156810" cy="2865063"/>
            <a:chOff x="7470409" y="735387"/>
            <a:chExt cx="4156810" cy="28650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409" y="735387"/>
              <a:ext cx="4156810" cy="2865063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rot="9180406">
              <a:off x="10440491" y="1554757"/>
              <a:ext cx="421417" cy="3503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C9530B1-5077-9895-59D2-A919D8F62A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81" y="1829226"/>
            <a:ext cx="6501832" cy="487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17 dan 18</a:t>
            </a:r>
            <a:br>
              <a:rPr lang="en-US" dirty="0"/>
            </a:br>
            <a:r>
              <a:rPr lang="en-US" sz="1800" dirty="0"/>
              <a:t>Progress = 41 %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70409" y="735387"/>
            <a:ext cx="4156810" cy="2865063"/>
            <a:chOff x="7470409" y="735387"/>
            <a:chExt cx="4156810" cy="28650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409" y="735387"/>
              <a:ext cx="4156810" cy="2865063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rot="9180406">
              <a:off x="9983292" y="908155"/>
              <a:ext cx="421417" cy="3503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153EEF7-CB7C-C55C-B416-DBE75FAAC3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0" y="1919732"/>
            <a:ext cx="6364224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93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5, 6, 7</a:t>
            </a:r>
            <a:br>
              <a:rPr lang="en-US" dirty="0"/>
            </a:br>
            <a:r>
              <a:rPr lang="en-US" sz="1800" dirty="0"/>
              <a:t>Progress = 10 %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70409" y="735387"/>
            <a:ext cx="4156810" cy="2865063"/>
            <a:chOff x="7470409" y="735387"/>
            <a:chExt cx="4156810" cy="28650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409" y="735387"/>
              <a:ext cx="4156810" cy="2865063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rot="9180406">
              <a:off x="9437193" y="1657962"/>
              <a:ext cx="421417" cy="3503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86A76F2-1019-8346-ECFA-528108D544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1881630"/>
            <a:ext cx="63881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37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F368BC-3BFC-490F-147B-684E161A7D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778" y="324940"/>
            <a:ext cx="10524931" cy="6208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Akses</a:t>
            </a:r>
            <a:r>
              <a:rPr lang="en-US" dirty="0">
                <a:solidFill>
                  <a:schemeClr val="bg1"/>
                </a:solidFill>
              </a:rPr>
              <a:t> Dago </a:t>
            </a:r>
            <a:r>
              <a:rPr lang="en-US" dirty="0" err="1">
                <a:solidFill>
                  <a:schemeClr val="bg1"/>
                </a:solidFill>
              </a:rPr>
              <a:t>asri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1BCCC-C448-7E56-9808-C7A746C5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8A372E-FE17-7738-960A-597226C713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778" y="324940"/>
            <a:ext cx="10524931" cy="6208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052810-BC96-410D-4315-598678354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Akses</a:t>
            </a:r>
            <a:r>
              <a:rPr lang="en-US" dirty="0">
                <a:solidFill>
                  <a:schemeClr val="bg1"/>
                </a:solidFill>
              </a:rPr>
              <a:t> Dago </a:t>
            </a:r>
            <a:r>
              <a:rPr lang="en-US" dirty="0" err="1">
                <a:solidFill>
                  <a:schemeClr val="bg1"/>
                </a:solidFill>
              </a:rPr>
              <a:t>asri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7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F870D-EB80-6189-4B1B-E103CE7F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63D4-A6B9-249E-76AC-F3E3CE35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Akses</a:t>
            </a:r>
            <a:r>
              <a:rPr lang="en-US" dirty="0"/>
              <a:t> Dago </a:t>
            </a:r>
            <a:r>
              <a:rPr lang="en-US" dirty="0" err="1"/>
              <a:t>asri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DB1B7A-0774-B79D-27B0-23A5424CBF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67" y="1854200"/>
            <a:ext cx="6214533" cy="466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5C4DC2-731E-A2FE-5AFB-E613AEB8A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"/>
          <a:stretch/>
        </p:blipFill>
        <p:spPr>
          <a:xfrm>
            <a:off x="7324530" y="1888910"/>
            <a:ext cx="4569549" cy="46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20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7F50-50DB-858F-5C7D-CC30C89F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SITEPLAN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A8E285-4512-91BE-5681-DEE6ABEE1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565" y="219919"/>
            <a:ext cx="7154488" cy="6547468"/>
          </a:xfrm>
        </p:spPr>
      </p:pic>
      <p:pic>
        <p:nvPicPr>
          <p:cNvPr id="13" name="Graphic 12" descr="Pin">
            <a:extLst>
              <a:ext uri="{FF2B5EF4-FFF2-40B4-BE49-F238E27FC236}">
                <a16:creationId xmlns:a16="http://schemas.microsoft.com/office/drawing/2014/main" id="{5E9DE7CB-2F1B-2260-C60D-D0498BF440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9747">
            <a:off x="6667775" y="3280772"/>
            <a:ext cx="370732" cy="370730"/>
          </a:xfrm>
          <a:prstGeom prst="rect">
            <a:avLst/>
          </a:prstGeom>
        </p:spPr>
      </p:pic>
      <p:pic>
        <p:nvPicPr>
          <p:cNvPr id="14" name="Graphic 13" descr="Pin">
            <a:extLst>
              <a:ext uri="{FF2B5EF4-FFF2-40B4-BE49-F238E27FC236}">
                <a16:creationId xmlns:a16="http://schemas.microsoft.com/office/drawing/2014/main" id="{E98FCE35-4117-E6CF-3AF6-D9B2DAF54D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9747">
            <a:off x="6676956" y="3708725"/>
            <a:ext cx="370732" cy="370730"/>
          </a:xfrm>
          <a:prstGeom prst="rect">
            <a:avLst/>
          </a:prstGeom>
        </p:spPr>
      </p:pic>
      <p:pic>
        <p:nvPicPr>
          <p:cNvPr id="15" name="Graphic 14" descr="Pin">
            <a:extLst>
              <a:ext uri="{FF2B5EF4-FFF2-40B4-BE49-F238E27FC236}">
                <a16:creationId xmlns:a16="http://schemas.microsoft.com/office/drawing/2014/main" id="{CC53B361-0169-6BB1-AEF9-F01B4AE9A1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9747">
            <a:off x="6667774" y="2631905"/>
            <a:ext cx="370732" cy="370730"/>
          </a:xfrm>
          <a:prstGeom prst="rect">
            <a:avLst/>
          </a:prstGeom>
        </p:spPr>
      </p:pic>
      <p:pic>
        <p:nvPicPr>
          <p:cNvPr id="16" name="Graphic 15" descr="Pin">
            <a:extLst>
              <a:ext uri="{FF2B5EF4-FFF2-40B4-BE49-F238E27FC236}">
                <a16:creationId xmlns:a16="http://schemas.microsoft.com/office/drawing/2014/main" id="{DE7CBBDF-165D-33CC-9DF3-1CED2F9432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9747">
            <a:off x="6667774" y="2248739"/>
            <a:ext cx="370732" cy="370730"/>
          </a:xfrm>
          <a:prstGeom prst="rect">
            <a:avLst/>
          </a:prstGeom>
        </p:spPr>
      </p:pic>
      <p:pic>
        <p:nvPicPr>
          <p:cNvPr id="21" name="Graphic 20" descr="Pin">
            <a:extLst>
              <a:ext uri="{FF2B5EF4-FFF2-40B4-BE49-F238E27FC236}">
                <a16:creationId xmlns:a16="http://schemas.microsoft.com/office/drawing/2014/main" id="{041A33E7-E359-6530-05F0-8FF00A00A8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89747">
            <a:off x="6667776" y="1903005"/>
            <a:ext cx="370732" cy="370730"/>
          </a:xfrm>
          <a:prstGeom prst="rect">
            <a:avLst/>
          </a:prstGeom>
        </p:spPr>
      </p:pic>
      <p:pic>
        <p:nvPicPr>
          <p:cNvPr id="22" name="Graphic 21" descr="Pin">
            <a:extLst>
              <a:ext uri="{FF2B5EF4-FFF2-40B4-BE49-F238E27FC236}">
                <a16:creationId xmlns:a16="http://schemas.microsoft.com/office/drawing/2014/main" id="{A2FC71C8-5A17-D956-C3A6-D025BC3EB8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0253" flipH="1">
            <a:off x="5941401" y="347642"/>
            <a:ext cx="370732" cy="370730"/>
          </a:xfrm>
          <a:prstGeom prst="rect">
            <a:avLst/>
          </a:prstGeom>
        </p:spPr>
      </p:pic>
      <p:pic>
        <p:nvPicPr>
          <p:cNvPr id="23" name="Graphic 22" descr="Pin">
            <a:extLst>
              <a:ext uri="{FF2B5EF4-FFF2-40B4-BE49-F238E27FC236}">
                <a16:creationId xmlns:a16="http://schemas.microsoft.com/office/drawing/2014/main" id="{0039EF9F-ED4A-B567-B6FA-EDB2207001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0253" flipH="1">
            <a:off x="6257821" y="371119"/>
            <a:ext cx="370732" cy="370730"/>
          </a:xfrm>
          <a:prstGeom prst="rect">
            <a:avLst/>
          </a:prstGeom>
        </p:spPr>
      </p:pic>
      <p:pic>
        <p:nvPicPr>
          <p:cNvPr id="24" name="Graphic 23" descr="Pin">
            <a:extLst>
              <a:ext uri="{FF2B5EF4-FFF2-40B4-BE49-F238E27FC236}">
                <a16:creationId xmlns:a16="http://schemas.microsoft.com/office/drawing/2014/main" id="{6CF40F3F-3B30-9003-980C-FF21CEC6D3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0253" flipH="1">
            <a:off x="6561432" y="370391"/>
            <a:ext cx="370732" cy="370730"/>
          </a:xfrm>
          <a:prstGeom prst="rect">
            <a:avLst/>
          </a:prstGeom>
        </p:spPr>
      </p:pic>
      <p:pic>
        <p:nvPicPr>
          <p:cNvPr id="25" name="Graphic 24" descr="Pin">
            <a:extLst>
              <a:ext uri="{FF2B5EF4-FFF2-40B4-BE49-F238E27FC236}">
                <a16:creationId xmlns:a16="http://schemas.microsoft.com/office/drawing/2014/main" id="{B74616C9-B211-F302-0FBD-EF763FD92B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0253" flipH="1">
            <a:off x="6905329" y="365101"/>
            <a:ext cx="370732" cy="370730"/>
          </a:xfrm>
          <a:prstGeom prst="rect">
            <a:avLst/>
          </a:prstGeom>
        </p:spPr>
      </p:pic>
      <p:pic>
        <p:nvPicPr>
          <p:cNvPr id="26" name="Graphic 25" descr="Pin">
            <a:extLst>
              <a:ext uri="{FF2B5EF4-FFF2-40B4-BE49-F238E27FC236}">
                <a16:creationId xmlns:a16="http://schemas.microsoft.com/office/drawing/2014/main" id="{36CEB784-278E-53CA-E5D5-1DDEEE650E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0253" flipH="1">
            <a:off x="8223123" y="365931"/>
            <a:ext cx="370732" cy="370730"/>
          </a:xfrm>
          <a:prstGeom prst="rect">
            <a:avLst/>
          </a:prstGeom>
        </p:spPr>
      </p:pic>
      <p:pic>
        <p:nvPicPr>
          <p:cNvPr id="27" name="Graphic 26" descr="Pin">
            <a:extLst>
              <a:ext uri="{FF2B5EF4-FFF2-40B4-BE49-F238E27FC236}">
                <a16:creationId xmlns:a16="http://schemas.microsoft.com/office/drawing/2014/main" id="{00A731C0-0C19-3892-C423-FE02ED668F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0253" flipH="1">
            <a:off x="8556235" y="377211"/>
            <a:ext cx="370732" cy="370730"/>
          </a:xfrm>
          <a:prstGeom prst="rect">
            <a:avLst/>
          </a:prstGeom>
        </p:spPr>
      </p:pic>
      <p:pic>
        <p:nvPicPr>
          <p:cNvPr id="3" name="Graphic 2" descr="Pin">
            <a:extLst>
              <a:ext uri="{FF2B5EF4-FFF2-40B4-BE49-F238E27FC236}">
                <a16:creationId xmlns:a16="http://schemas.microsoft.com/office/drawing/2014/main" id="{228FEDE8-07FC-414C-2E9A-67A7F6F17B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0253" flipH="1">
            <a:off x="8509934" y="1743592"/>
            <a:ext cx="370732" cy="370730"/>
          </a:xfrm>
          <a:prstGeom prst="rect">
            <a:avLst/>
          </a:prstGeom>
        </p:spPr>
      </p:pic>
      <p:pic>
        <p:nvPicPr>
          <p:cNvPr id="4" name="Graphic 3" descr="Pin">
            <a:extLst>
              <a:ext uri="{FF2B5EF4-FFF2-40B4-BE49-F238E27FC236}">
                <a16:creationId xmlns:a16="http://schemas.microsoft.com/office/drawing/2014/main" id="{2CFED190-DDF3-0A03-D9C0-C45F01B065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0253" flipH="1">
            <a:off x="9044297" y="2140697"/>
            <a:ext cx="370732" cy="370730"/>
          </a:xfrm>
          <a:prstGeom prst="rect">
            <a:avLst/>
          </a:prstGeom>
        </p:spPr>
      </p:pic>
      <p:pic>
        <p:nvPicPr>
          <p:cNvPr id="5" name="Graphic 4" descr="Pin">
            <a:extLst>
              <a:ext uri="{FF2B5EF4-FFF2-40B4-BE49-F238E27FC236}">
                <a16:creationId xmlns:a16="http://schemas.microsoft.com/office/drawing/2014/main" id="{F76AB439-8A4F-404D-BF1A-3D0DC0CE0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10253" flipH="1">
            <a:off x="9404497" y="2133051"/>
            <a:ext cx="370732" cy="37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8717B-7F6E-942D-9EB5-F8D31CA5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BIRDEYE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FA3C62-E66A-7D33-55CD-A81FE4E9A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960" y="148024"/>
            <a:ext cx="9204960" cy="6506776"/>
          </a:xfrm>
        </p:spPr>
      </p:pic>
      <p:pic>
        <p:nvPicPr>
          <p:cNvPr id="7" name="Graphic 6" descr="Pin">
            <a:extLst>
              <a:ext uri="{FF2B5EF4-FFF2-40B4-BE49-F238E27FC236}">
                <a16:creationId xmlns:a16="http://schemas.microsoft.com/office/drawing/2014/main" id="{E1BC2CD2-5888-C6D6-CC73-078EAC8292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8297653" y="1108675"/>
            <a:ext cx="378054" cy="378052"/>
          </a:xfrm>
          <a:prstGeom prst="rect">
            <a:avLst/>
          </a:prstGeom>
        </p:spPr>
      </p:pic>
      <p:pic>
        <p:nvPicPr>
          <p:cNvPr id="9" name="Graphic 8" descr="Pin">
            <a:extLst>
              <a:ext uri="{FF2B5EF4-FFF2-40B4-BE49-F238E27FC236}">
                <a16:creationId xmlns:a16="http://schemas.microsoft.com/office/drawing/2014/main" id="{1F592B4B-B9A0-CD9F-382F-59A5C1710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8571404" y="908450"/>
            <a:ext cx="378054" cy="378052"/>
          </a:xfrm>
          <a:prstGeom prst="rect">
            <a:avLst/>
          </a:prstGeom>
        </p:spPr>
      </p:pic>
      <p:pic>
        <p:nvPicPr>
          <p:cNvPr id="10" name="Graphic 9" descr="Pin">
            <a:extLst>
              <a:ext uri="{FF2B5EF4-FFF2-40B4-BE49-F238E27FC236}">
                <a16:creationId xmlns:a16="http://schemas.microsoft.com/office/drawing/2014/main" id="{DB52F45C-D600-7101-B3B9-76FF6E4863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7075453" y="592133"/>
            <a:ext cx="378054" cy="378052"/>
          </a:xfrm>
          <a:prstGeom prst="rect">
            <a:avLst/>
          </a:prstGeom>
        </p:spPr>
      </p:pic>
      <p:pic>
        <p:nvPicPr>
          <p:cNvPr id="11" name="Graphic 10" descr="Pin">
            <a:extLst>
              <a:ext uri="{FF2B5EF4-FFF2-40B4-BE49-F238E27FC236}">
                <a16:creationId xmlns:a16="http://schemas.microsoft.com/office/drawing/2014/main" id="{CC2E0571-0FFF-3531-396C-607ECAA735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6803304" y="730063"/>
            <a:ext cx="378054" cy="378052"/>
          </a:xfrm>
          <a:prstGeom prst="rect">
            <a:avLst/>
          </a:prstGeom>
        </p:spPr>
      </p:pic>
      <p:pic>
        <p:nvPicPr>
          <p:cNvPr id="12" name="Graphic 11" descr="Pin">
            <a:extLst>
              <a:ext uri="{FF2B5EF4-FFF2-40B4-BE49-F238E27FC236}">
                <a16:creationId xmlns:a16="http://schemas.microsoft.com/office/drawing/2014/main" id="{620C1D9C-C6FC-DFC8-F6D9-5D2FD91D5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4974503" y="1718526"/>
            <a:ext cx="378054" cy="378052"/>
          </a:xfrm>
          <a:prstGeom prst="rect">
            <a:avLst/>
          </a:prstGeom>
        </p:spPr>
      </p:pic>
      <p:pic>
        <p:nvPicPr>
          <p:cNvPr id="13" name="Graphic 12" descr="Pin">
            <a:extLst>
              <a:ext uri="{FF2B5EF4-FFF2-40B4-BE49-F238E27FC236}">
                <a16:creationId xmlns:a16="http://schemas.microsoft.com/office/drawing/2014/main" id="{AC89BE85-CF14-D771-55AE-8C17ADB604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5280704" y="1578318"/>
            <a:ext cx="378054" cy="378052"/>
          </a:xfrm>
          <a:prstGeom prst="rect">
            <a:avLst/>
          </a:prstGeom>
        </p:spPr>
      </p:pic>
      <p:pic>
        <p:nvPicPr>
          <p:cNvPr id="14" name="Graphic 13" descr="Pin">
            <a:extLst>
              <a:ext uri="{FF2B5EF4-FFF2-40B4-BE49-F238E27FC236}">
                <a16:creationId xmlns:a16="http://schemas.microsoft.com/office/drawing/2014/main" id="{4D9D3A9D-ABEE-7006-09BF-7CE9314DBC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5601882" y="1404719"/>
            <a:ext cx="378054" cy="378052"/>
          </a:xfrm>
          <a:prstGeom prst="rect">
            <a:avLst/>
          </a:prstGeom>
        </p:spPr>
      </p:pic>
      <p:pic>
        <p:nvPicPr>
          <p:cNvPr id="15" name="Graphic 14" descr="Pin">
            <a:extLst>
              <a:ext uri="{FF2B5EF4-FFF2-40B4-BE49-F238E27FC236}">
                <a16:creationId xmlns:a16="http://schemas.microsoft.com/office/drawing/2014/main" id="{FB5FC81A-3F5E-DE0B-EFE6-67A2CAFAE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5908235" y="1247671"/>
            <a:ext cx="378054" cy="378052"/>
          </a:xfrm>
          <a:prstGeom prst="rect">
            <a:avLst/>
          </a:prstGeom>
        </p:spPr>
      </p:pic>
      <p:pic>
        <p:nvPicPr>
          <p:cNvPr id="16" name="Graphic 15" descr="Pin">
            <a:extLst>
              <a:ext uri="{FF2B5EF4-FFF2-40B4-BE49-F238E27FC236}">
                <a16:creationId xmlns:a16="http://schemas.microsoft.com/office/drawing/2014/main" id="{CA471A65-71D7-4689-CFFC-46C79832DF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6500311" y="2356212"/>
            <a:ext cx="378054" cy="378052"/>
          </a:xfrm>
          <a:prstGeom prst="rect">
            <a:avLst/>
          </a:prstGeom>
        </p:spPr>
      </p:pic>
      <p:pic>
        <p:nvPicPr>
          <p:cNvPr id="17" name="Graphic 16" descr="Pin">
            <a:extLst>
              <a:ext uri="{FF2B5EF4-FFF2-40B4-BE49-F238E27FC236}">
                <a16:creationId xmlns:a16="http://schemas.microsoft.com/office/drawing/2014/main" id="{1C9FF8D6-D745-B080-C1E6-2027B087F2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6718371" y="2602477"/>
            <a:ext cx="378054" cy="378052"/>
          </a:xfrm>
          <a:prstGeom prst="rect">
            <a:avLst/>
          </a:prstGeom>
        </p:spPr>
      </p:pic>
      <p:pic>
        <p:nvPicPr>
          <p:cNvPr id="18" name="Graphic 17" descr="Pin">
            <a:extLst>
              <a:ext uri="{FF2B5EF4-FFF2-40B4-BE49-F238E27FC236}">
                <a16:creationId xmlns:a16="http://schemas.microsoft.com/office/drawing/2014/main" id="{F7928D02-C64A-1D3D-5A06-914D393C7D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6981962" y="2866067"/>
            <a:ext cx="378054" cy="378052"/>
          </a:xfrm>
          <a:prstGeom prst="rect">
            <a:avLst/>
          </a:prstGeom>
        </p:spPr>
      </p:pic>
      <p:pic>
        <p:nvPicPr>
          <p:cNvPr id="19" name="Graphic 18" descr="Pin">
            <a:extLst>
              <a:ext uri="{FF2B5EF4-FFF2-40B4-BE49-F238E27FC236}">
                <a16:creationId xmlns:a16="http://schemas.microsoft.com/office/drawing/2014/main" id="{EAB1D229-0B53-55F9-9CAA-FED8912B1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7527805" y="3378113"/>
            <a:ext cx="378054" cy="378052"/>
          </a:xfrm>
          <a:prstGeom prst="rect">
            <a:avLst/>
          </a:prstGeom>
        </p:spPr>
      </p:pic>
      <p:pic>
        <p:nvPicPr>
          <p:cNvPr id="20" name="Graphic 19" descr="Pin">
            <a:extLst>
              <a:ext uri="{FF2B5EF4-FFF2-40B4-BE49-F238E27FC236}">
                <a16:creationId xmlns:a16="http://schemas.microsoft.com/office/drawing/2014/main" id="{88313ED0-25AE-7311-7C58-6367F99FD6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75211" flipH="1">
            <a:off x="7772734" y="3653609"/>
            <a:ext cx="378054" cy="37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7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099C4-53A4-E82D-7B1D-F84C6ABC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5B4C-E7CE-0FAF-0982-9A55A327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</a:t>
            </a:r>
          </a:p>
        </p:txBody>
      </p:sp>
      <p:pic>
        <p:nvPicPr>
          <p:cNvPr id="37" name="Content Placeholder 8">
            <a:extLst>
              <a:ext uri="{FF2B5EF4-FFF2-40B4-BE49-F238E27FC236}">
                <a16:creationId xmlns:a16="http://schemas.microsoft.com/office/drawing/2014/main" id="{5CC4331A-A95B-C1BA-79A5-90D66E818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43" y="1847461"/>
            <a:ext cx="5475070" cy="501053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D6476A-E0F2-6667-95B1-4990AE7EBFF2}"/>
              </a:ext>
            </a:extLst>
          </p:cNvPr>
          <p:cNvSpPr/>
          <p:nvPr/>
        </p:nvSpPr>
        <p:spPr>
          <a:xfrm>
            <a:off x="2266950" y="2096262"/>
            <a:ext cx="2987040" cy="593598"/>
          </a:xfrm>
          <a:custGeom>
            <a:avLst/>
            <a:gdLst>
              <a:gd name="connsiteX0" fmla="*/ 0 w 2926080"/>
              <a:gd name="connsiteY0" fmla="*/ 0 h 597408"/>
              <a:gd name="connsiteX1" fmla="*/ 2926080 w 2926080"/>
              <a:gd name="connsiteY1" fmla="*/ 0 h 597408"/>
              <a:gd name="connsiteX2" fmla="*/ 2926080 w 2926080"/>
              <a:gd name="connsiteY2" fmla="*/ 597408 h 597408"/>
              <a:gd name="connsiteX3" fmla="*/ 0 w 2926080"/>
              <a:gd name="connsiteY3" fmla="*/ 597408 h 597408"/>
              <a:gd name="connsiteX4" fmla="*/ 0 w 2926080"/>
              <a:gd name="connsiteY4" fmla="*/ 0 h 597408"/>
              <a:gd name="connsiteX0" fmla="*/ 0 w 2937510"/>
              <a:gd name="connsiteY0" fmla="*/ 0 h 597408"/>
              <a:gd name="connsiteX1" fmla="*/ 2937510 w 2937510"/>
              <a:gd name="connsiteY1" fmla="*/ 19050 h 597408"/>
              <a:gd name="connsiteX2" fmla="*/ 2926080 w 2937510"/>
              <a:gd name="connsiteY2" fmla="*/ 597408 h 597408"/>
              <a:gd name="connsiteX3" fmla="*/ 0 w 2937510"/>
              <a:gd name="connsiteY3" fmla="*/ 597408 h 597408"/>
              <a:gd name="connsiteX4" fmla="*/ 0 w 2937510"/>
              <a:gd name="connsiteY4" fmla="*/ 0 h 597408"/>
              <a:gd name="connsiteX0" fmla="*/ 95250 w 2937510"/>
              <a:gd name="connsiteY0" fmla="*/ 0 h 860298"/>
              <a:gd name="connsiteX1" fmla="*/ 2937510 w 2937510"/>
              <a:gd name="connsiteY1" fmla="*/ 281940 h 860298"/>
              <a:gd name="connsiteX2" fmla="*/ 2926080 w 2937510"/>
              <a:gd name="connsiteY2" fmla="*/ 860298 h 860298"/>
              <a:gd name="connsiteX3" fmla="*/ 0 w 2937510"/>
              <a:gd name="connsiteY3" fmla="*/ 860298 h 860298"/>
              <a:gd name="connsiteX4" fmla="*/ 95250 w 2937510"/>
              <a:gd name="connsiteY4" fmla="*/ 0 h 860298"/>
              <a:gd name="connsiteX0" fmla="*/ 0 w 2960370"/>
              <a:gd name="connsiteY0" fmla="*/ 0 h 582168"/>
              <a:gd name="connsiteX1" fmla="*/ 2960370 w 2960370"/>
              <a:gd name="connsiteY1" fmla="*/ 3810 h 582168"/>
              <a:gd name="connsiteX2" fmla="*/ 2948940 w 2960370"/>
              <a:gd name="connsiteY2" fmla="*/ 582168 h 582168"/>
              <a:gd name="connsiteX3" fmla="*/ 22860 w 2960370"/>
              <a:gd name="connsiteY3" fmla="*/ 582168 h 582168"/>
              <a:gd name="connsiteX4" fmla="*/ 0 w 2960370"/>
              <a:gd name="connsiteY4" fmla="*/ 0 h 582168"/>
              <a:gd name="connsiteX0" fmla="*/ 11430 w 2971800"/>
              <a:gd name="connsiteY0" fmla="*/ 0 h 582168"/>
              <a:gd name="connsiteX1" fmla="*/ 2971800 w 2971800"/>
              <a:gd name="connsiteY1" fmla="*/ 3810 h 582168"/>
              <a:gd name="connsiteX2" fmla="*/ 2960370 w 2971800"/>
              <a:gd name="connsiteY2" fmla="*/ 582168 h 582168"/>
              <a:gd name="connsiteX3" fmla="*/ 0 w 2971800"/>
              <a:gd name="connsiteY3" fmla="*/ 582168 h 582168"/>
              <a:gd name="connsiteX4" fmla="*/ 11430 w 2971800"/>
              <a:gd name="connsiteY4" fmla="*/ 0 h 582168"/>
              <a:gd name="connsiteX0" fmla="*/ 0 w 2987040"/>
              <a:gd name="connsiteY0" fmla="*/ 0 h 585978"/>
              <a:gd name="connsiteX1" fmla="*/ 2987040 w 2987040"/>
              <a:gd name="connsiteY1" fmla="*/ 7620 h 585978"/>
              <a:gd name="connsiteX2" fmla="*/ 2975610 w 2987040"/>
              <a:gd name="connsiteY2" fmla="*/ 585978 h 585978"/>
              <a:gd name="connsiteX3" fmla="*/ 15240 w 2987040"/>
              <a:gd name="connsiteY3" fmla="*/ 585978 h 585978"/>
              <a:gd name="connsiteX4" fmla="*/ 0 w 2987040"/>
              <a:gd name="connsiteY4" fmla="*/ 0 h 585978"/>
              <a:gd name="connsiteX0" fmla="*/ 0 w 2987040"/>
              <a:gd name="connsiteY0" fmla="*/ 0 h 585978"/>
              <a:gd name="connsiteX1" fmla="*/ 2987040 w 2987040"/>
              <a:gd name="connsiteY1" fmla="*/ 7620 h 585978"/>
              <a:gd name="connsiteX2" fmla="*/ 2975610 w 2987040"/>
              <a:gd name="connsiteY2" fmla="*/ 585978 h 585978"/>
              <a:gd name="connsiteX3" fmla="*/ 0 w 2987040"/>
              <a:gd name="connsiteY3" fmla="*/ 570738 h 585978"/>
              <a:gd name="connsiteX4" fmla="*/ 0 w 2987040"/>
              <a:gd name="connsiteY4" fmla="*/ 0 h 585978"/>
              <a:gd name="connsiteX0" fmla="*/ 11430 w 2987040"/>
              <a:gd name="connsiteY0" fmla="*/ 0 h 585978"/>
              <a:gd name="connsiteX1" fmla="*/ 2987040 w 2987040"/>
              <a:gd name="connsiteY1" fmla="*/ 7620 h 585978"/>
              <a:gd name="connsiteX2" fmla="*/ 2975610 w 2987040"/>
              <a:gd name="connsiteY2" fmla="*/ 585978 h 585978"/>
              <a:gd name="connsiteX3" fmla="*/ 0 w 2987040"/>
              <a:gd name="connsiteY3" fmla="*/ 570738 h 585978"/>
              <a:gd name="connsiteX4" fmla="*/ 11430 w 2987040"/>
              <a:gd name="connsiteY4" fmla="*/ 0 h 585978"/>
              <a:gd name="connsiteX0" fmla="*/ 11430 w 2987040"/>
              <a:gd name="connsiteY0" fmla="*/ 0 h 593598"/>
              <a:gd name="connsiteX1" fmla="*/ 2987040 w 2987040"/>
              <a:gd name="connsiteY1" fmla="*/ 7620 h 593598"/>
              <a:gd name="connsiteX2" fmla="*/ 2971800 w 2987040"/>
              <a:gd name="connsiteY2" fmla="*/ 593598 h 593598"/>
              <a:gd name="connsiteX3" fmla="*/ 0 w 2987040"/>
              <a:gd name="connsiteY3" fmla="*/ 570738 h 593598"/>
              <a:gd name="connsiteX4" fmla="*/ 11430 w 2987040"/>
              <a:gd name="connsiteY4" fmla="*/ 0 h 59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7040" h="593598">
                <a:moveTo>
                  <a:pt x="11430" y="0"/>
                </a:moveTo>
                <a:lnTo>
                  <a:pt x="2987040" y="7620"/>
                </a:lnTo>
                <a:lnTo>
                  <a:pt x="2971800" y="593598"/>
                </a:lnTo>
                <a:lnTo>
                  <a:pt x="0" y="570738"/>
                </a:lnTo>
                <a:lnTo>
                  <a:pt x="11430" y="0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9">
            <a:extLst>
              <a:ext uri="{FF2B5EF4-FFF2-40B4-BE49-F238E27FC236}">
                <a16:creationId xmlns:a16="http://schemas.microsoft.com/office/drawing/2014/main" id="{40676ADC-76D7-632F-50F9-CEF894348284}"/>
              </a:ext>
            </a:extLst>
          </p:cNvPr>
          <p:cNvSpPr/>
          <p:nvPr/>
        </p:nvSpPr>
        <p:spPr>
          <a:xfrm>
            <a:off x="4669156" y="3050278"/>
            <a:ext cx="489002" cy="639318"/>
          </a:xfrm>
          <a:custGeom>
            <a:avLst/>
            <a:gdLst>
              <a:gd name="connsiteX0" fmla="*/ 0 w 2926080"/>
              <a:gd name="connsiteY0" fmla="*/ 0 h 597408"/>
              <a:gd name="connsiteX1" fmla="*/ 2926080 w 2926080"/>
              <a:gd name="connsiteY1" fmla="*/ 0 h 597408"/>
              <a:gd name="connsiteX2" fmla="*/ 2926080 w 2926080"/>
              <a:gd name="connsiteY2" fmla="*/ 597408 h 597408"/>
              <a:gd name="connsiteX3" fmla="*/ 0 w 2926080"/>
              <a:gd name="connsiteY3" fmla="*/ 597408 h 597408"/>
              <a:gd name="connsiteX4" fmla="*/ 0 w 2926080"/>
              <a:gd name="connsiteY4" fmla="*/ 0 h 597408"/>
              <a:gd name="connsiteX0" fmla="*/ 0 w 2937510"/>
              <a:gd name="connsiteY0" fmla="*/ 0 h 597408"/>
              <a:gd name="connsiteX1" fmla="*/ 2937510 w 2937510"/>
              <a:gd name="connsiteY1" fmla="*/ 19050 h 597408"/>
              <a:gd name="connsiteX2" fmla="*/ 2926080 w 2937510"/>
              <a:gd name="connsiteY2" fmla="*/ 597408 h 597408"/>
              <a:gd name="connsiteX3" fmla="*/ 0 w 2937510"/>
              <a:gd name="connsiteY3" fmla="*/ 597408 h 597408"/>
              <a:gd name="connsiteX4" fmla="*/ 0 w 2937510"/>
              <a:gd name="connsiteY4" fmla="*/ 0 h 597408"/>
              <a:gd name="connsiteX0" fmla="*/ 95250 w 2937510"/>
              <a:gd name="connsiteY0" fmla="*/ 0 h 860298"/>
              <a:gd name="connsiteX1" fmla="*/ 2937510 w 2937510"/>
              <a:gd name="connsiteY1" fmla="*/ 281940 h 860298"/>
              <a:gd name="connsiteX2" fmla="*/ 2926080 w 2937510"/>
              <a:gd name="connsiteY2" fmla="*/ 860298 h 860298"/>
              <a:gd name="connsiteX3" fmla="*/ 0 w 2937510"/>
              <a:gd name="connsiteY3" fmla="*/ 860298 h 860298"/>
              <a:gd name="connsiteX4" fmla="*/ 95250 w 2937510"/>
              <a:gd name="connsiteY4" fmla="*/ 0 h 860298"/>
              <a:gd name="connsiteX0" fmla="*/ 0 w 2960370"/>
              <a:gd name="connsiteY0" fmla="*/ 0 h 582168"/>
              <a:gd name="connsiteX1" fmla="*/ 2960370 w 2960370"/>
              <a:gd name="connsiteY1" fmla="*/ 3810 h 582168"/>
              <a:gd name="connsiteX2" fmla="*/ 2948940 w 2960370"/>
              <a:gd name="connsiteY2" fmla="*/ 582168 h 582168"/>
              <a:gd name="connsiteX3" fmla="*/ 22860 w 2960370"/>
              <a:gd name="connsiteY3" fmla="*/ 582168 h 582168"/>
              <a:gd name="connsiteX4" fmla="*/ 0 w 2960370"/>
              <a:gd name="connsiteY4" fmla="*/ 0 h 582168"/>
              <a:gd name="connsiteX0" fmla="*/ 11430 w 2971800"/>
              <a:gd name="connsiteY0" fmla="*/ 0 h 582168"/>
              <a:gd name="connsiteX1" fmla="*/ 2971800 w 2971800"/>
              <a:gd name="connsiteY1" fmla="*/ 3810 h 582168"/>
              <a:gd name="connsiteX2" fmla="*/ 2960370 w 2971800"/>
              <a:gd name="connsiteY2" fmla="*/ 582168 h 582168"/>
              <a:gd name="connsiteX3" fmla="*/ 0 w 2971800"/>
              <a:gd name="connsiteY3" fmla="*/ 582168 h 582168"/>
              <a:gd name="connsiteX4" fmla="*/ 11430 w 2971800"/>
              <a:gd name="connsiteY4" fmla="*/ 0 h 582168"/>
              <a:gd name="connsiteX0" fmla="*/ 0 w 2987040"/>
              <a:gd name="connsiteY0" fmla="*/ 0 h 585978"/>
              <a:gd name="connsiteX1" fmla="*/ 2987040 w 2987040"/>
              <a:gd name="connsiteY1" fmla="*/ 7620 h 585978"/>
              <a:gd name="connsiteX2" fmla="*/ 2975610 w 2987040"/>
              <a:gd name="connsiteY2" fmla="*/ 585978 h 585978"/>
              <a:gd name="connsiteX3" fmla="*/ 15240 w 2987040"/>
              <a:gd name="connsiteY3" fmla="*/ 585978 h 585978"/>
              <a:gd name="connsiteX4" fmla="*/ 0 w 2987040"/>
              <a:gd name="connsiteY4" fmla="*/ 0 h 585978"/>
              <a:gd name="connsiteX0" fmla="*/ 0 w 2987040"/>
              <a:gd name="connsiteY0" fmla="*/ 0 h 585978"/>
              <a:gd name="connsiteX1" fmla="*/ 2987040 w 2987040"/>
              <a:gd name="connsiteY1" fmla="*/ 7620 h 585978"/>
              <a:gd name="connsiteX2" fmla="*/ 2975610 w 2987040"/>
              <a:gd name="connsiteY2" fmla="*/ 585978 h 585978"/>
              <a:gd name="connsiteX3" fmla="*/ 0 w 2987040"/>
              <a:gd name="connsiteY3" fmla="*/ 570738 h 585978"/>
              <a:gd name="connsiteX4" fmla="*/ 0 w 2987040"/>
              <a:gd name="connsiteY4" fmla="*/ 0 h 585978"/>
              <a:gd name="connsiteX0" fmla="*/ 11430 w 2987040"/>
              <a:gd name="connsiteY0" fmla="*/ 0 h 585978"/>
              <a:gd name="connsiteX1" fmla="*/ 2987040 w 2987040"/>
              <a:gd name="connsiteY1" fmla="*/ 7620 h 585978"/>
              <a:gd name="connsiteX2" fmla="*/ 2975610 w 2987040"/>
              <a:gd name="connsiteY2" fmla="*/ 585978 h 585978"/>
              <a:gd name="connsiteX3" fmla="*/ 0 w 2987040"/>
              <a:gd name="connsiteY3" fmla="*/ 570738 h 585978"/>
              <a:gd name="connsiteX4" fmla="*/ 11430 w 2987040"/>
              <a:gd name="connsiteY4" fmla="*/ 0 h 585978"/>
              <a:gd name="connsiteX0" fmla="*/ 11430 w 2987040"/>
              <a:gd name="connsiteY0" fmla="*/ 0 h 593598"/>
              <a:gd name="connsiteX1" fmla="*/ 2987040 w 2987040"/>
              <a:gd name="connsiteY1" fmla="*/ 7620 h 593598"/>
              <a:gd name="connsiteX2" fmla="*/ 2971800 w 2987040"/>
              <a:gd name="connsiteY2" fmla="*/ 593598 h 593598"/>
              <a:gd name="connsiteX3" fmla="*/ 0 w 2987040"/>
              <a:gd name="connsiteY3" fmla="*/ 570738 h 593598"/>
              <a:gd name="connsiteX4" fmla="*/ 11430 w 2987040"/>
              <a:gd name="connsiteY4" fmla="*/ 0 h 59359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0 w 2995137"/>
              <a:gd name="connsiteY3" fmla="*/ 570738 h 639318"/>
              <a:gd name="connsiteX4" fmla="*/ 11430 w 2995137"/>
              <a:gd name="connsiteY4" fmla="*/ 0 h 63931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0 w 2995137"/>
              <a:gd name="connsiteY3" fmla="*/ 599313 h 639318"/>
              <a:gd name="connsiteX4" fmla="*/ 11430 w 2995137"/>
              <a:gd name="connsiteY4" fmla="*/ 0 h 63931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1435173 w 2995137"/>
              <a:gd name="connsiteY3" fmla="*/ 616847 h 639318"/>
              <a:gd name="connsiteX4" fmla="*/ 0 w 2995137"/>
              <a:gd name="connsiteY4" fmla="*/ 599313 h 639318"/>
              <a:gd name="connsiteX5" fmla="*/ 11430 w 2995137"/>
              <a:gd name="connsiteY5" fmla="*/ 0 h 63931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606736 w 2995137"/>
              <a:gd name="connsiteY3" fmla="*/ 588272 h 639318"/>
              <a:gd name="connsiteX4" fmla="*/ 0 w 2995137"/>
              <a:gd name="connsiteY4" fmla="*/ 599313 h 639318"/>
              <a:gd name="connsiteX5" fmla="*/ 11430 w 2995137"/>
              <a:gd name="connsiteY5" fmla="*/ 0 h 63931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653409 w 2995137"/>
              <a:gd name="connsiteY3" fmla="*/ 592082 h 639318"/>
              <a:gd name="connsiteX4" fmla="*/ 0 w 2995137"/>
              <a:gd name="connsiteY4" fmla="*/ 599313 h 639318"/>
              <a:gd name="connsiteX5" fmla="*/ 11430 w 2995137"/>
              <a:gd name="connsiteY5" fmla="*/ 0 h 63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137" h="639318">
                <a:moveTo>
                  <a:pt x="11430" y="0"/>
                </a:moveTo>
                <a:lnTo>
                  <a:pt x="2987040" y="7620"/>
                </a:lnTo>
                <a:lnTo>
                  <a:pt x="2995137" y="639318"/>
                </a:lnTo>
                <a:lnTo>
                  <a:pt x="653409" y="592082"/>
                </a:lnTo>
                <a:lnTo>
                  <a:pt x="0" y="599313"/>
                </a:lnTo>
                <a:lnTo>
                  <a:pt x="11430" y="0"/>
                </a:ln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B70D57-2B7D-BE37-67E6-6945BA215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1359" y="1847461"/>
            <a:ext cx="1999489" cy="4022725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193EA1A-FD21-F9F9-984F-B4ADB17371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7574" y="1847461"/>
            <a:ext cx="1999488" cy="4022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773F70-ABE5-785A-EF1D-F629FCCEF69D}"/>
              </a:ext>
            </a:extLst>
          </p:cNvPr>
          <p:cNvSpPr txBox="1"/>
          <p:nvPr/>
        </p:nvSpPr>
        <p:spPr>
          <a:xfrm>
            <a:off x="7314193" y="5790060"/>
            <a:ext cx="20820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>
                    <a:lumMod val="65000"/>
                  </a:schemeClr>
                </a:solidFill>
              </a:rPr>
              <a:t>TYPE 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63327-95B9-3E9C-404C-A0447DE77A40}"/>
              </a:ext>
            </a:extLst>
          </p:cNvPr>
          <p:cNvSpPr txBox="1"/>
          <p:nvPr/>
        </p:nvSpPr>
        <p:spPr>
          <a:xfrm>
            <a:off x="9448795" y="5692158"/>
            <a:ext cx="1027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DENAH LT.2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5681D-B2A2-5C23-53F4-1DEB349C9307}"/>
              </a:ext>
            </a:extLst>
          </p:cNvPr>
          <p:cNvSpPr txBox="1"/>
          <p:nvPr/>
        </p:nvSpPr>
        <p:spPr>
          <a:xfrm>
            <a:off x="7327839" y="5692158"/>
            <a:ext cx="1027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DENAH LT.1</a:t>
            </a:r>
          </a:p>
        </p:txBody>
      </p:sp>
      <p:sp>
        <p:nvSpPr>
          <p:cNvPr id="11" name="Rectangle 39">
            <a:extLst>
              <a:ext uri="{FF2B5EF4-FFF2-40B4-BE49-F238E27FC236}">
                <a16:creationId xmlns:a16="http://schemas.microsoft.com/office/drawing/2014/main" id="{7D8C6270-783F-8E2A-37B1-01C282954487}"/>
              </a:ext>
            </a:extLst>
          </p:cNvPr>
          <p:cNvSpPr/>
          <p:nvPr/>
        </p:nvSpPr>
        <p:spPr>
          <a:xfrm>
            <a:off x="3718560" y="3049670"/>
            <a:ext cx="902388" cy="411325"/>
          </a:xfrm>
          <a:custGeom>
            <a:avLst/>
            <a:gdLst>
              <a:gd name="connsiteX0" fmla="*/ 0 w 2926080"/>
              <a:gd name="connsiteY0" fmla="*/ 0 h 597408"/>
              <a:gd name="connsiteX1" fmla="*/ 2926080 w 2926080"/>
              <a:gd name="connsiteY1" fmla="*/ 0 h 597408"/>
              <a:gd name="connsiteX2" fmla="*/ 2926080 w 2926080"/>
              <a:gd name="connsiteY2" fmla="*/ 597408 h 597408"/>
              <a:gd name="connsiteX3" fmla="*/ 0 w 2926080"/>
              <a:gd name="connsiteY3" fmla="*/ 597408 h 597408"/>
              <a:gd name="connsiteX4" fmla="*/ 0 w 2926080"/>
              <a:gd name="connsiteY4" fmla="*/ 0 h 597408"/>
              <a:gd name="connsiteX0" fmla="*/ 0 w 2937510"/>
              <a:gd name="connsiteY0" fmla="*/ 0 h 597408"/>
              <a:gd name="connsiteX1" fmla="*/ 2937510 w 2937510"/>
              <a:gd name="connsiteY1" fmla="*/ 19050 h 597408"/>
              <a:gd name="connsiteX2" fmla="*/ 2926080 w 2937510"/>
              <a:gd name="connsiteY2" fmla="*/ 597408 h 597408"/>
              <a:gd name="connsiteX3" fmla="*/ 0 w 2937510"/>
              <a:gd name="connsiteY3" fmla="*/ 597408 h 597408"/>
              <a:gd name="connsiteX4" fmla="*/ 0 w 2937510"/>
              <a:gd name="connsiteY4" fmla="*/ 0 h 597408"/>
              <a:gd name="connsiteX0" fmla="*/ 95250 w 2937510"/>
              <a:gd name="connsiteY0" fmla="*/ 0 h 860298"/>
              <a:gd name="connsiteX1" fmla="*/ 2937510 w 2937510"/>
              <a:gd name="connsiteY1" fmla="*/ 281940 h 860298"/>
              <a:gd name="connsiteX2" fmla="*/ 2926080 w 2937510"/>
              <a:gd name="connsiteY2" fmla="*/ 860298 h 860298"/>
              <a:gd name="connsiteX3" fmla="*/ 0 w 2937510"/>
              <a:gd name="connsiteY3" fmla="*/ 860298 h 860298"/>
              <a:gd name="connsiteX4" fmla="*/ 95250 w 2937510"/>
              <a:gd name="connsiteY4" fmla="*/ 0 h 860298"/>
              <a:gd name="connsiteX0" fmla="*/ 0 w 2960370"/>
              <a:gd name="connsiteY0" fmla="*/ 0 h 582168"/>
              <a:gd name="connsiteX1" fmla="*/ 2960370 w 2960370"/>
              <a:gd name="connsiteY1" fmla="*/ 3810 h 582168"/>
              <a:gd name="connsiteX2" fmla="*/ 2948940 w 2960370"/>
              <a:gd name="connsiteY2" fmla="*/ 582168 h 582168"/>
              <a:gd name="connsiteX3" fmla="*/ 22860 w 2960370"/>
              <a:gd name="connsiteY3" fmla="*/ 582168 h 582168"/>
              <a:gd name="connsiteX4" fmla="*/ 0 w 2960370"/>
              <a:gd name="connsiteY4" fmla="*/ 0 h 582168"/>
              <a:gd name="connsiteX0" fmla="*/ 11430 w 2971800"/>
              <a:gd name="connsiteY0" fmla="*/ 0 h 582168"/>
              <a:gd name="connsiteX1" fmla="*/ 2971800 w 2971800"/>
              <a:gd name="connsiteY1" fmla="*/ 3810 h 582168"/>
              <a:gd name="connsiteX2" fmla="*/ 2960370 w 2971800"/>
              <a:gd name="connsiteY2" fmla="*/ 582168 h 582168"/>
              <a:gd name="connsiteX3" fmla="*/ 0 w 2971800"/>
              <a:gd name="connsiteY3" fmla="*/ 582168 h 582168"/>
              <a:gd name="connsiteX4" fmla="*/ 11430 w 2971800"/>
              <a:gd name="connsiteY4" fmla="*/ 0 h 582168"/>
              <a:gd name="connsiteX0" fmla="*/ 0 w 2987040"/>
              <a:gd name="connsiteY0" fmla="*/ 0 h 585978"/>
              <a:gd name="connsiteX1" fmla="*/ 2987040 w 2987040"/>
              <a:gd name="connsiteY1" fmla="*/ 7620 h 585978"/>
              <a:gd name="connsiteX2" fmla="*/ 2975610 w 2987040"/>
              <a:gd name="connsiteY2" fmla="*/ 585978 h 585978"/>
              <a:gd name="connsiteX3" fmla="*/ 15240 w 2987040"/>
              <a:gd name="connsiteY3" fmla="*/ 585978 h 585978"/>
              <a:gd name="connsiteX4" fmla="*/ 0 w 2987040"/>
              <a:gd name="connsiteY4" fmla="*/ 0 h 585978"/>
              <a:gd name="connsiteX0" fmla="*/ 0 w 2987040"/>
              <a:gd name="connsiteY0" fmla="*/ 0 h 585978"/>
              <a:gd name="connsiteX1" fmla="*/ 2987040 w 2987040"/>
              <a:gd name="connsiteY1" fmla="*/ 7620 h 585978"/>
              <a:gd name="connsiteX2" fmla="*/ 2975610 w 2987040"/>
              <a:gd name="connsiteY2" fmla="*/ 585978 h 585978"/>
              <a:gd name="connsiteX3" fmla="*/ 0 w 2987040"/>
              <a:gd name="connsiteY3" fmla="*/ 570738 h 585978"/>
              <a:gd name="connsiteX4" fmla="*/ 0 w 2987040"/>
              <a:gd name="connsiteY4" fmla="*/ 0 h 585978"/>
              <a:gd name="connsiteX0" fmla="*/ 11430 w 2987040"/>
              <a:gd name="connsiteY0" fmla="*/ 0 h 585978"/>
              <a:gd name="connsiteX1" fmla="*/ 2987040 w 2987040"/>
              <a:gd name="connsiteY1" fmla="*/ 7620 h 585978"/>
              <a:gd name="connsiteX2" fmla="*/ 2975610 w 2987040"/>
              <a:gd name="connsiteY2" fmla="*/ 585978 h 585978"/>
              <a:gd name="connsiteX3" fmla="*/ 0 w 2987040"/>
              <a:gd name="connsiteY3" fmla="*/ 570738 h 585978"/>
              <a:gd name="connsiteX4" fmla="*/ 11430 w 2987040"/>
              <a:gd name="connsiteY4" fmla="*/ 0 h 585978"/>
              <a:gd name="connsiteX0" fmla="*/ 11430 w 2987040"/>
              <a:gd name="connsiteY0" fmla="*/ 0 h 593598"/>
              <a:gd name="connsiteX1" fmla="*/ 2987040 w 2987040"/>
              <a:gd name="connsiteY1" fmla="*/ 7620 h 593598"/>
              <a:gd name="connsiteX2" fmla="*/ 2971800 w 2987040"/>
              <a:gd name="connsiteY2" fmla="*/ 593598 h 593598"/>
              <a:gd name="connsiteX3" fmla="*/ 0 w 2987040"/>
              <a:gd name="connsiteY3" fmla="*/ 570738 h 593598"/>
              <a:gd name="connsiteX4" fmla="*/ 11430 w 2987040"/>
              <a:gd name="connsiteY4" fmla="*/ 0 h 59359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0 w 2995137"/>
              <a:gd name="connsiteY3" fmla="*/ 570738 h 639318"/>
              <a:gd name="connsiteX4" fmla="*/ 11430 w 2995137"/>
              <a:gd name="connsiteY4" fmla="*/ 0 h 63931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0 w 2995137"/>
              <a:gd name="connsiteY3" fmla="*/ 599313 h 639318"/>
              <a:gd name="connsiteX4" fmla="*/ 11430 w 2995137"/>
              <a:gd name="connsiteY4" fmla="*/ 0 h 63931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1435173 w 2995137"/>
              <a:gd name="connsiteY3" fmla="*/ 616847 h 639318"/>
              <a:gd name="connsiteX4" fmla="*/ 0 w 2995137"/>
              <a:gd name="connsiteY4" fmla="*/ 599313 h 639318"/>
              <a:gd name="connsiteX5" fmla="*/ 11430 w 2995137"/>
              <a:gd name="connsiteY5" fmla="*/ 0 h 63931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606736 w 2995137"/>
              <a:gd name="connsiteY3" fmla="*/ 588272 h 639318"/>
              <a:gd name="connsiteX4" fmla="*/ 0 w 2995137"/>
              <a:gd name="connsiteY4" fmla="*/ 599313 h 639318"/>
              <a:gd name="connsiteX5" fmla="*/ 11430 w 2995137"/>
              <a:gd name="connsiteY5" fmla="*/ 0 h 639318"/>
              <a:gd name="connsiteX0" fmla="*/ 11430 w 2995137"/>
              <a:gd name="connsiteY0" fmla="*/ 0 h 639318"/>
              <a:gd name="connsiteX1" fmla="*/ 2987040 w 2995137"/>
              <a:gd name="connsiteY1" fmla="*/ 7620 h 639318"/>
              <a:gd name="connsiteX2" fmla="*/ 2995137 w 2995137"/>
              <a:gd name="connsiteY2" fmla="*/ 639318 h 639318"/>
              <a:gd name="connsiteX3" fmla="*/ 653409 w 2995137"/>
              <a:gd name="connsiteY3" fmla="*/ 592082 h 639318"/>
              <a:gd name="connsiteX4" fmla="*/ 0 w 2995137"/>
              <a:gd name="connsiteY4" fmla="*/ 599313 h 639318"/>
              <a:gd name="connsiteX5" fmla="*/ 11430 w 2995137"/>
              <a:gd name="connsiteY5" fmla="*/ 0 h 639318"/>
              <a:gd name="connsiteX0" fmla="*/ 641509 w 3625216"/>
              <a:gd name="connsiteY0" fmla="*/ 0 h 639318"/>
              <a:gd name="connsiteX1" fmla="*/ 3617119 w 3625216"/>
              <a:gd name="connsiteY1" fmla="*/ 7620 h 639318"/>
              <a:gd name="connsiteX2" fmla="*/ 3625216 w 3625216"/>
              <a:gd name="connsiteY2" fmla="*/ 639318 h 639318"/>
              <a:gd name="connsiteX3" fmla="*/ 1283488 w 3625216"/>
              <a:gd name="connsiteY3" fmla="*/ 592082 h 639318"/>
              <a:gd name="connsiteX4" fmla="*/ 0 w 3625216"/>
              <a:gd name="connsiteY4" fmla="*/ 90678 h 639318"/>
              <a:gd name="connsiteX5" fmla="*/ 641509 w 3625216"/>
              <a:gd name="connsiteY5" fmla="*/ 0 h 639318"/>
              <a:gd name="connsiteX0" fmla="*/ 676520 w 3660227"/>
              <a:gd name="connsiteY0" fmla="*/ 0 h 639318"/>
              <a:gd name="connsiteX1" fmla="*/ 3652130 w 3660227"/>
              <a:gd name="connsiteY1" fmla="*/ 7620 h 639318"/>
              <a:gd name="connsiteX2" fmla="*/ 3660227 w 3660227"/>
              <a:gd name="connsiteY2" fmla="*/ 639318 h 639318"/>
              <a:gd name="connsiteX3" fmla="*/ 0 w 3660227"/>
              <a:gd name="connsiteY3" fmla="*/ 405392 h 639318"/>
              <a:gd name="connsiteX4" fmla="*/ 35011 w 3660227"/>
              <a:gd name="connsiteY4" fmla="*/ 90678 h 639318"/>
              <a:gd name="connsiteX5" fmla="*/ 676520 w 3660227"/>
              <a:gd name="connsiteY5" fmla="*/ 0 h 639318"/>
              <a:gd name="connsiteX0" fmla="*/ 676520 w 5562132"/>
              <a:gd name="connsiteY0" fmla="*/ 0 h 408813"/>
              <a:gd name="connsiteX1" fmla="*/ 3652130 w 5562132"/>
              <a:gd name="connsiteY1" fmla="*/ 7620 h 408813"/>
              <a:gd name="connsiteX2" fmla="*/ 5562132 w 5562132"/>
              <a:gd name="connsiteY2" fmla="*/ 408813 h 408813"/>
              <a:gd name="connsiteX3" fmla="*/ 0 w 5562132"/>
              <a:gd name="connsiteY3" fmla="*/ 405392 h 408813"/>
              <a:gd name="connsiteX4" fmla="*/ 35011 w 5562132"/>
              <a:gd name="connsiteY4" fmla="*/ 90678 h 408813"/>
              <a:gd name="connsiteX5" fmla="*/ 676520 w 5562132"/>
              <a:gd name="connsiteY5" fmla="*/ 0 h 408813"/>
              <a:gd name="connsiteX0" fmla="*/ 676520 w 5562132"/>
              <a:gd name="connsiteY0" fmla="*/ 0 h 408813"/>
              <a:gd name="connsiteX1" fmla="*/ 5507362 w 5562132"/>
              <a:gd name="connsiteY1" fmla="*/ 3810 h 408813"/>
              <a:gd name="connsiteX2" fmla="*/ 5562132 w 5562132"/>
              <a:gd name="connsiteY2" fmla="*/ 408813 h 408813"/>
              <a:gd name="connsiteX3" fmla="*/ 0 w 5562132"/>
              <a:gd name="connsiteY3" fmla="*/ 405392 h 408813"/>
              <a:gd name="connsiteX4" fmla="*/ 35011 w 5562132"/>
              <a:gd name="connsiteY4" fmla="*/ 90678 h 408813"/>
              <a:gd name="connsiteX5" fmla="*/ 676520 w 5562132"/>
              <a:gd name="connsiteY5" fmla="*/ 0 h 408813"/>
              <a:gd name="connsiteX0" fmla="*/ 676520 w 5527128"/>
              <a:gd name="connsiteY0" fmla="*/ 0 h 410718"/>
              <a:gd name="connsiteX1" fmla="*/ 5507362 w 5527128"/>
              <a:gd name="connsiteY1" fmla="*/ 3810 h 410718"/>
              <a:gd name="connsiteX2" fmla="*/ 5527128 w 5527128"/>
              <a:gd name="connsiteY2" fmla="*/ 410718 h 410718"/>
              <a:gd name="connsiteX3" fmla="*/ 0 w 5527128"/>
              <a:gd name="connsiteY3" fmla="*/ 405392 h 410718"/>
              <a:gd name="connsiteX4" fmla="*/ 35011 w 5527128"/>
              <a:gd name="connsiteY4" fmla="*/ 90678 h 410718"/>
              <a:gd name="connsiteX5" fmla="*/ 676520 w 5527128"/>
              <a:gd name="connsiteY5" fmla="*/ 0 h 410718"/>
              <a:gd name="connsiteX0" fmla="*/ 676520 w 5527128"/>
              <a:gd name="connsiteY0" fmla="*/ 0 h 410718"/>
              <a:gd name="connsiteX1" fmla="*/ 5507362 w 5527128"/>
              <a:gd name="connsiteY1" fmla="*/ 3810 h 410718"/>
              <a:gd name="connsiteX2" fmla="*/ 5527128 w 5527128"/>
              <a:gd name="connsiteY2" fmla="*/ 410718 h 410718"/>
              <a:gd name="connsiteX3" fmla="*/ 0 w 5527128"/>
              <a:gd name="connsiteY3" fmla="*/ 405392 h 410718"/>
              <a:gd name="connsiteX4" fmla="*/ 35011 w 5527128"/>
              <a:gd name="connsiteY4" fmla="*/ 90678 h 410718"/>
              <a:gd name="connsiteX5" fmla="*/ 676520 w 5527128"/>
              <a:gd name="connsiteY5" fmla="*/ 0 h 410718"/>
              <a:gd name="connsiteX0" fmla="*/ 676520 w 5527128"/>
              <a:gd name="connsiteY0" fmla="*/ 0 h 410718"/>
              <a:gd name="connsiteX1" fmla="*/ 5507362 w 5527128"/>
              <a:gd name="connsiteY1" fmla="*/ 3810 h 410718"/>
              <a:gd name="connsiteX2" fmla="*/ 5527128 w 5527128"/>
              <a:gd name="connsiteY2" fmla="*/ 410718 h 410718"/>
              <a:gd name="connsiteX3" fmla="*/ 0 w 5527128"/>
              <a:gd name="connsiteY3" fmla="*/ 405392 h 410718"/>
              <a:gd name="connsiteX4" fmla="*/ 35011 w 5527128"/>
              <a:gd name="connsiteY4" fmla="*/ 90678 h 410718"/>
              <a:gd name="connsiteX5" fmla="*/ 676520 w 5527128"/>
              <a:gd name="connsiteY5" fmla="*/ 0 h 410718"/>
              <a:gd name="connsiteX0" fmla="*/ 676520 w 5527128"/>
              <a:gd name="connsiteY0" fmla="*/ 917 h 411635"/>
              <a:gd name="connsiteX1" fmla="*/ 5507362 w 5527128"/>
              <a:gd name="connsiteY1" fmla="*/ 4727 h 411635"/>
              <a:gd name="connsiteX2" fmla="*/ 5527128 w 5527128"/>
              <a:gd name="connsiteY2" fmla="*/ 411635 h 411635"/>
              <a:gd name="connsiteX3" fmla="*/ 0 w 5527128"/>
              <a:gd name="connsiteY3" fmla="*/ 406309 h 411635"/>
              <a:gd name="connsiteX4" fmla="*/ 35011 w 5527128"/>
              <a:gd name="connsiteY4" fmla="*/ 91595 h 411635"/>
              <a:gd name="connsiteX5" fmla="*/ 676520 w 5527128"/>
              <a:gd name="connsiteY5" fmla="*/ 917 h 411635"/>
              <a:gd name="connsiteX0" fmla="*/ 676520 w 5527128"/>
              <a:gd name="connsiteY0" fmla="*/ 607 h 411325"/>
              <a:gd name="connsiteX1" fmla="*/ 5507362 w 5527128"/>
              <a:gd name="connsiteY1" fmla="*/ 4417 h 411325"/>
              <a:gd name="connsiteX2" fmla="*/ 5527128 w 5527128"/>
              <a:gd name="connsiteY2" fmla="*/ 411325 h 411325"/>
              <a:gd name="connsiteX3" fmla="*/ 0 w 5527128"/>
              <a:gd name="connsiteY3" fmla="*/ 405999 h 411325"/>
              <a:gd name="connsiteX4" fmla="*/ 35011 w 5527128"/>
              <a:gd name="connsiteY4" fmla="*/ 91285 h 411325"/>
              <a:gd name="connsiteX5" fmla="*/ 676520 w 5527128"/>
              <a:gd name="connsiteY5" fmla="*/ 607 h 41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7128" h="411325">
                <a:moveTo>
                  <a:pt x="676520" y="607"/>
                </a:moveTo>
                <a:lnTo>
                  <a:pt x="5507362" y="4417"/>
                </a:lnTo>
                <a:lnTo>
                  <a:pt x="5527128" y="411325"/>
                </a:lnTo>
                <a:lnTo>
                  <a:pt x="0" y="405999"/>
                </a:lnTo>
                <a:lnTo>
                  <a:pt x="35011" y="91285"/>
                </a:lnTo>
                <a:cubicBezTo>
                  <a:pt x="7748" y="73250"/>
                  <a:pt x="114507" y="-7775"/>
                  <a:pt x="676520" y="607"/>
                </a:cubicBezTo>
                <a:close/>
              </a:path>
            </a:pathLst>
          </a:cu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48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258C-C661-21ED-5DCD-2156E8510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766E5-1D6B-2B9D-7633-CAE8CF71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18D64C-0AAD-239E-3115-DCF664E2C0A4}"/>
              </a:ext>
            </a:extLst>
          </p:cNvPr>
          <p:cNvGrpSpPr/>
          <p:nvPr/>
        </p:nvGrpSpPr>
        <p:grpSpPr>
          <a:xfrm>
            <a:off x="7030285" y="265366"/>
            <a:ext cx="4141229" cy="6479872"/>
            <a:chOff x="3828883" y="116077"/>
            <a:chExt cx="4141229" cy="64798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1EC691-54AA-5D1A-DA06-EB8F85DAE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8883" y="116077"/>
              <a:ext cx="2189183" cy="57528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C44610-8030-CD99-5427-C81D8F008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3936" y="133240"/>
              <a:ext cx="1796176" cy="569839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052F47-A057-C1E7-5ABB-3069BE672C18}"/>
                </a:ext>
              </a:extLst>
            </p:cNvPr>
            <p:cNvSpPr txBox="1"/>
            <p:nvPr/>
          </p:nvSpPr>
          <p:spPr>
            <a:xfrm>
              <a:off x="4133712" y="5868959"/>
              <a:ext cx="10273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DENAH LT.1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F7D890-7A64-DED0-8BC6-DE4E5C68A0B4}"/>
                </a:ext>
              </a:extLst>
            </p:cNvPr>
            <p:cNvSpPr txBox="1"/>
            <p:nvPr/>
          </p:nvSpPr>
          <p:spPr>
            <a:xfrm>
              <a:off x="6213031" y="5868958"/>
              <a:ext cx="10273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DENAH LT.2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789749-0E69-1C2D-4405-87106BEB09B4}"/>
                </a:ext>
              </a:extLst>
            </p:cNvPr>
            <p:cNvSpPr txBox="1"/>
            <p:nvPr/>
          </p:nvSpPr>
          <p:spPr>
            <a:xfrm>
              <a:off x="4122771" y="5980396"/>
              <a:ext cx="208208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chemeClr val="bg1">
                      <a:lumMod val="65000"/>
                    </a:schemeClr>
                  </a:solidFill>
                </a:rPr>
                <a:t>TYPE 116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C439CE-6B59-9180-933E-33B3CFE740BA}"/>
              </a:ext>
            </a:extLst>
          </p:cNvPr>
          <p:cNvGrpSpPr/>
          <p:nvPr/>
        </p:nvGrpSpPr>
        <p:grpSpPr>
          <a:xfrm>
            <a:off x="704643" y="1847461"/>
            <a:ext cx="5475070" cy="5010539"/>
            <a:chOff x="704643" y="1847461"/>
            <a:chExt cx="5475070" cy="5010539"/>
          </a:xfrm>
        </p:grpSpPr>
        <p:pic>
          <p:nvPicPr>
            <p:cNvPr id="6" name="Content Placeholder 8">
              <a:extLst>
                <a:ext uri="{FF2B5EF4-FFF2-40B4-BE49-F238E27FC236}">
                  <a16:creationId xmlns:a16="http://schemas.microsoft.com/office/drawing/2014/main" id="{25E02BAD-B2E7-1B94-3FF8-E1B05E81F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643" y="1847461"/>
              <a:ext cx="5475070" cy="5010539"/>
            </a:xfrm>
            <a:prstGeom prst="rect">
              <a:avLst/>
            </a:prstGeom>
          </p:spPr>
        </p:pic>
        <p:sp>
          <p:nvSpPr>
            <p:cNvPr id="7" name="Rectangle 37">
              <a:extLst>
                <a:ext uri="{FF2B5EF4-FFF2-40B4-BE49-F238E27FC236}">
                  <a16:creationId xmlns:a16="http://schemas.microsoft.com/office/drawing/2014/main" id="{0459FD50-3811-9E4B-6874-A1FB66D67721}"/>
                </a:ext>
              </a:extLst>
            </p:cNvPr>
            <p:cNvSpPr/>
            <p:nvPr/>
          </p:nvSpPr>
          <p:spPr>
            <a:xfrm>
              <a:off x="2458720" y="3256385"/>
              <a:ext cx="900300" cy="1934740"/>
            </a:xfrm>
            <a:custGeom>
              <a:avLst/>
              <a:gdLst>
                <a:gd name="connsiteX0" fmla="*/ 0 w 900300"/>
                <a:gd name="connsiteY0" fmla="*/ 0 h 1925215"/>
                <a:gd name="connsiteX1" fmla="*/ 900300 w 900300"/>
                <a:gd name="connsiteY1" fmla="*/ 0 h 1925215"/>
                <a:gd name="connsiteX2" fmla="*/ 900300 w 900300"/>
                <a:gd name="connsiteY2" fmla="*/ 1925215 h 1925215"/>
                <a:gd name="connsiteX3" fmla="*/ 0 w 900300"/>
                <a:gd name="connsiteY3" fmla="*/ 1925215 h 1925215"/>
                <a:gd name="connsiteX4" fmla="*/ 0 w 900300"/>
                <a:gd name="connsiteY4" fmla="*/ 0 h 1925215"/>
                <a:gd name="connsiteX0" fmla="*/ 0 w 900300"/>
                <a:gd name="connsiteY0" fmla="*/ 0 h 1925215"/>
                <a:gd name="connsiteX1" fmla="*/ 900300 w 900300"/>
                <a:gd name="connsiteY1" fmla="*/ 0 h 1925215"/>
                <a:gd name="connsiteX2" fmla="*/ 899795 w 900300"/>
                <a:gd name="connsiteY2" fmla="*/ 1708046 h 1925215"/>
                <a:gd name="connsiteX3" fmla="*/ 900300 w 900300"/>
                <a:gd name="connsiteY3" fmla="*/ 1925215 h 1925215"/>
                <a:gd name="connsiteX4" fmla="*/ 0 w 900300"/>
                <a:gd name="connsiteY4" fmla="*/ 1925215 h 1925215"/>
                <a:gd name="connsiteX5" fmla="*/ 0 w 900300"/>
                <a:gd name="connsiteY5" fmla="*/ 0 h 1925215"/>
                <a:gd name="connsiteX0" fmla="*/ 0 w 900300"/>
                <a:gd name="connsiteY0" fmla="*/ 0 h 1934740"/>
                <a:gd name="connsiteX1" fmla="*/ 900300 w 900300"/>
                <a:gd name="connsiteY1" fmla="*/ 0 h 1934740"/>
                <a:gd name="connsiteX2" fmla="*/ 899795 w 900300"/>
                <a:gd name="connsiteY2" fmla="*/ 1708046 h 1934740"/>
                <a:gd name="connsiteX3" fmla="*/ 745995 w 900300"/>
                <a:gd name="connsiteY3" fmla="*/ 1934740 h 1934740"/>
                <a:gd name="connsiteX4" fmla="*/ 0 w 900300"/>
                <a:gd name="connsiteY4" fmla="*/ 1925215 h 1934740"/>
                <a:gd name="connsiteX5" fmla="*/ 0 w 900300"/>
                <a:gd name="connsiteY5" fmla="*/ 0 h 1934740"/>
                <a:gd name="connsiteX0" fmla="*/ 0 w 900300"/>
                <a:gd name="connsiteY0" fmla="*/ 0 h 1934740"/>
                <a:gd name="connsiteX1" fmla="*/ 900300 w 900300"/>
                <a:gd name="connsiteY1" fmla="*/ 0 h 1934740"/>
                <a:gd name="connsiteX2" fmla="*/ 899795 w 900300"/>
                <a:gd name="connsiteY2" fmla="*/ 1708046 h 1934740"/>
                <a:gd name="connsiteX3" fmla="*/ 745995 w 900300"/>
                <a:gd name="connsiteY3" fmla="*/ 1934740 h 1934740"/>
                <a:gd name="connsiteX4" fmla="*/ 0 w 900300"/>
                <a:gd name="connsiteY4" fmla="*/ 1925215 h 1934740"/>
                <a:gd name="connsiteX5" fmla="*/ 0 w 900300"/>
                <a:gd name="connsiteY5" fmla="*/ 0 h 1934740"/>
                <a:gd name="connsiteX0" fmla="*/ 0 w 900300"/>
                <a:gd name="connsiteY0" fmla="*/ 0 h 1934740"/>
                <a:gd name="connsiteX1" fmla="*/ 900300 w 900300"/>
                <a:gd name="connsiteY1" fmla="*/ 0 h 1934740"/>
                <a:gd name="connsiteX2" fmla="*/ 892175 w 900300"/>
                <a:gd name="connsiteY2" fmla="*/ 1668041 h 1934740"/>
                <a:gd name="connsiteX3" fmla="*/ 745995 w 900300"/>
                <a:gd name="connsiteY3" fmla="*/ 1934740 h 1934740"/>
                <a:gd name="connsiteX4" fmla="*/ 0 w 900300"/>
                <a:gd name="connsiteY4" fmla="*/ 1925215 h 1934740"/>
                <a:gd name="connsiteX5" fmla="*/ 0 w 900300"/>
                <a:gd name="connsiteY5" fmla="*/ 0 h 1934740"/>
                <a:gd name="connsiteX0" fmla="*/ 0 w 900300"/>
                <a:gd name="connsiteY0" fmla="*/ 0 h 1934740"/>
                <a:gd name="connsiteX1" fmla="*/ 900300 w 900300"/>
                <a:gd name="connsiteY1" fmla="*/ 0 h 1934740"/>
                <a:gd name="connsiteX2" fmla="*/ 899795 w 900300"/>
                <a:gd name="connsiteY2" fmla="*/ 1727096 h 1934740"/>
                <a:gd name="connsiteX3" fmla="*/ 745995 w 900300"/>
                <a:gd name="connsiteY3" fmla="*/ 1934740 h 1934740"/>
                <a:gd name="connsiteX4" fmla="*/ 0 w 900300"/>
                <a:gd name="connsiteY4" fmla="*/ 1925215 h 1934740"/>
                <a:gd name="connsiteX5" fmla="*/ 0 w 900300"/>
                <a:gd name="connsiteY5" fmla="*/ 0 h 193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0300" h="1934740">
                  <a:moveTo>
                    <a:pt x="0" y="0"/>
                  </a:moveTo>
                  <a:lnTo>
                    <a:pt x="900300" y="0"/>
                  </a:lnTo>
                  <a:cubicBezTo>
                    <a:pt x="900132" y="569349"/>
                    <a:pt x="899963" y="1157747"/>
                    <a:pt x="899795" y="1727096"/>
                  </a:cubicBezTo>
                  <a:cubicBezTo>
                    <a:pt x="899963" y="1799486"/>
                    <a:pt x="873462" y="1890925"/>
                    <a:pt x="745995" y="1934740"/>
                  </a:cubicBezTo>
                  <a:lnTo>
                    <a:pt x="0" y="1925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795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4BC2F-504B-89FB-4877-BE6AC1B7F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17CD4-BC6F-BEA2-B376-C01E0FEC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</a:t>
            </a:r>
          </a:p>
        </p:txBody>
      </p:sp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D2D52C03-0BAF-B62A-E1FD-817BB451C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087" y="109788"/>
            <a:ext cx="4003993" cy="6675747"/>
          </a:xfrm>
        </p:spPr>
      </p:pic>
      <p:pic>
        <p:nvPicPr>
          <p:cNvPr id="37" name="Content Placeholder 8">
            <a:extLst>
              <a:ext uri="{FF2B5EF4-FFF2-40B4-BE49-F238E27FC236}">
                <a16:creationId xmlns:a16="http://schemas.microsoft.com/office/drawing/2014/main" id="{DAF79B66-2C75-3B03-8CC8-1AA99B694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43" y="1847461"/>
            <a:ext cx="5475070" cy="501053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A5CBB88-9129-E41B-172D-3B867DFBEB18}"/>
              </a:ext>
            </a:extLst>
          </p:cNvPr>
          <p:cNvSpPr/>
          <p:nvPr/>
        </p:nvSpPr>
        <p:spPr>
          <a:xfrm flipH="1" flipV="1">
            <a:off x="3710408" y="3450206"/>
            <a:ext cx="1064157" cy="1578825"/>
          </a:xfrm>
          <a:custGeom>
            <a:avLst/>
            <a:gdLst>
              <a:gd name="connsiteX0" fmla="*/ 0 w 900300"/>
              <a:gd name="connsiteY0" fmla="*/ 0 h 1925215"/>
              <a:gd name="connsiteX1" fmla="*/ 900300 w 900300"/>
              <a:gd name="connsiteY1" fmla="*/ 0 h 1925215"/>
              <a:gd name="connsiteX2" fmla="*/ 900300 w 900300"/>
              <a:gd name="connsiteY2" fmla="*/ 1925215 h 1925215"/>
              <a:gd name="connsiteX3" fmla="*/ 0 w 900300"/>
              <a:gd name="connsiteY3" fmla="*/ 1925215 h 1925215"/>
              <a:gd name="connsiteX4" fmla="*/ 0 w 900300"/>
              <a:gd name="connsiteY4" fmla="*/ 0 h 1925215"/>
              <a:gd name="connsiteX0" fmla="*/ 0 w 900300"/>
              <a:gd name="connsiteY0" fmla="*/ 0 h 1925215"/>
              <a:gd name="connsiteX1" fmla="*/ 900300 w 900300"/>
              <a:gd name="connsiteY1" fmla="*/ 0 h 1925215"/>
              <a:gd name="connsiteX2" fmla="*/ 899795 w 900300"/>
              <a:gd name="connsiteY2" fmla="*/ 1708046 h 1925215"/>
              <a:gd name="connsiteX3" fmla="*/ 900300 w 900300"/>
              <a:gd name="connsiteY3" fmla="*/ 1925215 h 1925215"/>
              <a:gd name="connsiteX4" fmla="*/ 0 w 900300"/>
              <a:gd name="connsiteY4" fmla="*/ 1925215 h 1925215"/>
              <a:gd name="connsiteX5" fmla="*/ 0 w 900300"/>
              <a:gd name="connsiteY5" fmla="*/ 0 h 1925215"/>
              <a:gd name="connsiteX0" fmla="*/ 0 w 900300"/>
              <a:gd name="connsiteY0" fmla="*/ 0 h 1934740"/>
              <a:gd name="connsiteX1" fmla="*/ 900300 w 900300"/>
              <a:gd name="connsiteY1" fmla="*/ 0 h 1934740"/>
              <a:gd name="connsiteX2" fmla="*/ 899795 w 900300"/>
              <a:gd name="connsiteY2" fmla="*/ 1708046 h 1934740"/>
              <a:gd name="connsiteX3" fmla="*/ 745995 w 900300"/>
              <a:gd name="connsiteY3" fmla="*/ 1934740 h 1934740"/>
              <a:gd name="connsiteX4" fmla="*/ 0 w 900300"/>
              <a:gd name="connsiteY4" fmla="*/ 1925215 h 1934740"/>
              <a:gd name="connsiteX5" fmla="*/ 0 w 900300"/>
              <a:gd name="connsiteY5" fmla="*/ 0 h 1934740"/>
              <a:gd name="connsiteX0" fmla="*/ 0 w 900300"/>
              <a:gd name="connsiteY0" fmla="*/ 0 h 1934740"/>
              <a:gd name="connsiteX1" fmla="*/ 900300 w 900300"/>
              <a:gd name="connsiteY1" fmla="*/ 0 h 1934740"/>
              <a:gd name="connsiteX2" fmla="*/ 899795 w 900300"/>
              <a:gd name="connsiteY2" fmla="*/ 1708046 h 1934740"/>
              <a:gd name="connsiteX3" fmla="*/ 745995 w 900300"/>
              <a:gd name="connsiteY3" fmla="*/ 1934740 h 1934740"/>
              <a:gd name="connsiteX4" fmla="*/ 0 w 900300"/>
              <a:gd name="connsiteY4" fmla="*/ 1925215 h 1934740"/>
              <a:gd name="connsiteX5" fmla="*/ 0 w 900300"/>
              <a:gd name="connsiteY5" fmla="*/ 0 h 1934740"/>
              <a:gd name="connsiteX0" fmla="*/ 0 w 900300"/>
              <a:gd name="connsiteY0" fmla="*/ 0 h 1934740"/>
              <a:gd name="connsiteX1" fmla="*/ 900300 w 900300"/>
              <a:gd name="connsiteY1" fmla="*/ 0 h 1934740"/>
              <a:gd name="connsiteX2" fmla="*/ 892175 w 900300"/>
              <a:gd name="connsiteY2" fmla="*/ 1668041 h 1934740"/>
              <a:gd name="connsiteX3" fmla="*/ 745995 w 900300"/>
              <a:gd name="connsiteY3" fmla="*/ 1934740 h 1934740"/>
              <a:gd name="connsiteX4" fmla="*/ 0 w 900300"/>
              <a:gd name="connsiteY4" fmla="*/ 1925215 h 1934740"/>
              <a:gd name="connsiteX5" fmla="*/ 0 w 900300"/>
              <a:gd name="connsiteY5" fmla="*/ 0 h 1934740"/>
              <a:gd name="connsiteX0" fmla="*/ 0 w 900300"/>
              <a:gd name="connsiteY0" fmla="*/ 0 h 1934740"/>
              <a:gd name="connsiteX1" fmla="*/ 900300 w 900300"/>
              <a:gd name="connsiteY1" fmla="*/ 0 h 1934740"/>
              <a:gd name="connsiteX2" fmla="*/ 899795 w 900300"/>
              <a:gd name="connsiteY2" fmla="*/ 1727096 h 1934740"/>
              <a:gd name="connsiteX3" fmla="*/ 745995 w 900300"/>
              <a:gd name="connsiteY3" fmla="*/ 1934740 h 1934740"/>
              <a:gd name="connsiteX4" fmla="*/ 0 w 900300"/>
              <a:gd name="connsiteY4" fmla="*/ 1925215 h 1934740"/>
              <a:gd name="connsiteX5" fmla="*/ 0 w 900300"/>
              <a:gd name="connsiteY5" fmla="*/ 0 h 1934740"/>
              <a:gd name="connsiteX0" fmla="*/ 0 w 900337"/>
              <a:gd name="connsiteY0" fmla="*/ 0 h 1939708"/>
              <a:gd name="connsiteX1" fmla="*/ 900300 w 900337"/>
              <a:gd name="connsiteY1" fmla="*/ 0 h 1939708"/>
              <a:gd name="connsiteX2" fmla="*/ 899795 w 900337"/>
              <a:gd name="connsiteY2" fmla="*/ 1727096 h 1939708"/>
              <a:gd name="connsiteX3" fmla="*/ 786635 w 900337"/>
              <a:gd name="connsiteY3" fmla="*/ 1939708 h 1939708"/>
              <a:gd name="connsiteX4" fmla="*/ 0 w 900337"/>
              <a:gd name="connsiteY4" fmla="*/ 1925215 h 1939708"/>
              <a:gd name="connsiteX5" fmla="*/ 0 w 900337"/>
              <a:gd name="connsiteY5" fmla="*/ 0 h 1939708"/>
              <a:gd name="connsiteX0" fmla="*/ 0 w 900337"/>
              <a:gd name="connsiteY0" fmla="*/ 0 h 1939708"/>
              <a:gd name="connsiteX1" fmla="*/ 900300 w 900337"/>
              <a:gd name="connsiteY1" fmla="*/ 0 h 1939708"/>
              <a:gd name="connsiteX2" fmla="*/ 899795 w 900337"/>
              <a:gd name="connsiteY2" fmla="*/ 1814030 h 1939708"/>
              <a:gd name="connsiteX3" fmla="*/ 786635 w 900337"/>
              <a:gd name="connsiteY3" fmla="*/ 1939708 h 1939708"/>
              <a:gd name="connsiteX4" fmla="*/ 0 w 900337"/>
              <a:gd name="connsiteY4" fmla="*/ 1925215 h 1939708"/>
              <a:gd name="connsiteX5" fmla="*/ 0 w 900337"/>
              <a:gd name="connsiteY5" fmla="*/ 0 h 1939708"/>
              <a:gd name="connsiteX0" fmla="*/ 0 w 900300"/>
              <a:gd name="connsiteY0" fmla="*/ 0 h 1939708"/>
              <a:gd name="connsiteX1" fmla="*/ 900300 w 900300"/>
              <a:gd name="connsiteY1" fmla="*/ 0 h 1939708"/>
              <a:gd name="connsiteX2" fmla="*/ 899795 w 900300"/>
              <a:gd name="connsiteY2" fmla="*/ 1814030 h 1939708"/>
              <a:gd name="connsiteX3" fmla="*/ 786635 w 900300"/>
              <a:gd name="connsiteY3" fmla="*/ 1939708 h 1939708"/>
              <a:gd name="connsiteX4" fmla="*/ 0 w 900300"/>
              <a:gd name="connsiteY4" fmla="*/ 1925215 h 1939708"/>
              <a:gd name="connsiteX5" fmla="*/ 0 w 900300"/>
              <a:gd name="connsiteY5" fmla="*/ 0 h 1939708"/>
              <a:gd name="connsiteX0" fmla="*/ 0 w 900574"/>
              <a:gd name="connsiteY0" fmla="*/ 0 h 1939708"/>
              <a:gd name="connsiteX1" fmla="*/ 900300 w 900574"/>
              <a:gd name="connsiteY1" fmla="*/ 0 h 1939708"/>
              <a:gd name="connsiteX2" fmla="*/ 899795 w 900574"/>
              <a:gd name="connsiteY2" fmla="*/ 1814030 h 1939708"/>
              <a:gd name="connsiteX3" fmla="*/ 786635 w 900574"/>
              <a:gd name="connsiteY3" fmla="*/ 1939708 h 1939708"/>
              <a:gd name="connsiteX4" fmla="*/ 0 w 900574"/>
              <a:gd name="connsiteY4" fmla="*/ 1925215 h 1939708"/>
              <a:gd name="connsiteX5" fmla="*/ 0 w 900574"/>
              <a:gd name="connsiteY5" fmla="*/ 0 h 1939708"/>
              <a:gd name="connsiteX0" fmla="*/ 0 w 900300"/>
              <a:gd name="connsiteY0" fmla="*/ 0 h 1939708"/>
              <a:gd name="connsiteX1" fmla="*/ 900300 w 900300"/>
              <a:gd name="connsiteY1" fmla="*/ 0 h 1939708"/>
              <a:gd name="connsiteX2" fmla="*/ 899795 w 900300"/>
              <a:gd name="connsiteY2" fmla="*/ 1814030 h 1939708"/>
              <a:gd name="connsiteX3" fmla="*/ 786635 w 900300"/>
              <a:gd name="connsiteY3" fmla="*/ 1939708 h 1939708"/>
              <a:gd name="connsiteX4" fmla="*/ 0 w 900300"/>
              <a:gd name="connsiteY4" fmla="*/ 1925215 h 1939708"/>
              <a:gd name="connsiteX5" fmla="*/ 0 w 900300"/>
              <a:gd name="connsiteY5" fmla="*/ 0 h 1939708"/>
              <a:gd name="connsiteX0" fmla="*/ 0 w 900300"/>
              <a:gd name="connsiteY0" fmla="*/ 0 h 1939708"/>
              <a:gd name="connsiteX1" fmla="*/ 900300 w 900300"/>
              <a:gd name="connsiteY1" fmla="*/ 0 h 1939708"/>
              <a:gd name="connsiteX2" fmla="*/ 899795 w 900300"/>
              <a:gd name="connsiteY2" fmla="*/ 1814030 h 1939708"/>
              <a:gd name="connsiteX3" fmla="*/ 786635 w 900300"/>
              <a:gd name="connsiteY3" fmla="*/ 1939708 h 1939708"/>
              <a:gd name="connsiteX4" fmla="*/ 0 w 900300"/>
              <a:gd name="connsiteY4" fmla="*/ 1925215 h 1939708"/>
              <a:gd name="connsiteX5" fmla="*/ 0 w 900300"/>
              <a:gd name="connsiteY5" fmla="*/ 0 h 1939708"/>
              <a:gd name="connsiteX0" fmla="*/ 0 w 900300"/>
              <a:gd name="connsiteY0" fmla="*/ 0 h 1939708"/>
              <a:gd name="connsiteX1" fmla="*/ 900300 w 900300"/>
              <a:gd name="connsiteY1" fmla="*/ 0 h 1939708"/>
              <a:gd name="connsiteX2" fmla="*/ 899795 w 900300"/>
              <a:gd name="connsiteY2" fmla="*/ 1814030 h 1939708"/>
              <a:gd name="connsiteX3" fmla="*/ 786635 w 900300"/>
              <a:gd name="connsiteY3" fmla="*/ 1939708 h 1939708"/>
              <a:gd name="connsiteX4" fmla="*/ 0 w 900300"/>
              <a:gd name="connsiteY4" fmla="*/ 1925215 h 1939708"/>
              <a:gd name="connsiteX5" fmla="*/ 0 w 900300"/>
              <a:gd name="connsiteY5" fmla="*/ 0 h 1939708"/>
              <a:gd name="connsiteX0" fmla="*/ 8964 w 909264"/>
              <a:gd name="connsiteY0" fmla="*/ 0 h 1939708"/>
              <a:gd name="connsiteX1" fmla="*/ 909264 w 909264"/>
              <a:gd name="connsiteY1" fmla="*/ 0 h 1939708"/>
              <a:gd name="connsiteX2" fmla="*/ 908759 w 909264"/>
              <a:gd name="connsiteY2" fmla="*/ 1814030 h 1939708"/>
              <a:gd name="connsiteX3" fmla="*/ 795599 w 909264"/>
              <a:gd name="connsiteY3" fmla="*/ 1939708 h 1939708"/>
              <a:gd name="connsiteX4" fmla="*/ 8964 w 909264"/>
              <a:gd name="connsiteY4" fmla="*/ 1925215 h 1939708"/>
              <a:gd name="connsiteX5" fmla="*/ 47 w 909264"/>
              <a:gd name="connsiteY5" fmla="*/ 1329927 h 1939708"/>
              <a:gd name="connsiteX6" fmla="*/ 8964 w 909264"/>
              <a:gd name="connsiteY6" fmla="*/ 0 h 1939708"/>
              <a:gd name="connsiteX0" fmla="*/ 198120 w 1098420"/>
              <a:gd name="connsiteY0" fmla="*/ 0 h 1939708"/>
              <a:gd name="connsiteX1" fmla="*/ 1098420 w 1098420"/>
              <a:gd name="connsiteY1" fmla="*/ 0 h 1939708"/>
              <a:gd name="connsiteX2" fmla="*/ 1097915 w 1098420"/>
              <a:gd name="connsiteY2" fmla="*/ 1814030 h 1939708"/>
              <a:gd name="connsiteX3" fmla="*/ 984755 w 1098420"/>
              <a:gd name="connsiteY3" fmla="*/ 1939708 h 1939708"/>
              <a:gd name="connsiteX4" fmla="*/ 0 w 1098420"/>
              <a:gd name="connsiteY4" fmla="*/ 1773701 h 1939708"/>
              <a:gd name="connsiteX5" fmla="*/ 189203 w 1098420"/>
              <a:gd name="connsiteY5" fmla="*/ 1329927 h 1939708"/>
              <a:gd name="connsiteX6" fmla="*/ 198120 w 1098420"/>
              <a:gd name="connsiteY6" fmla="*/ 0 h 1939708"/>
              <a:gd name="connsiteX0" fmla="*/ 9068 w 909368"/>
              <a:gd name="connsiteY0" fmla="*/ 0 h 1939708"/>
              <a:gd name="connsiteX1" fmla="*/ 909368 w 909368"/>
              <a:gd name="connsiteY1" fmla="*/ 0 h 1939708"/>
              <a:gd name="connsiteX2" fmla="*/ 908863 w 909368"/>
              <a:gd name="connsiteY2" fmla="*/ 1814030 h 1939708"/>
              <a:gd name="connsiteX3" fmla="*/ 795703 w 909368"/>
              <a:gd name="connsiteY3" fmla="*/ 1939708 h 1939708"/>
              <a:gd name="connsiteX4" fmla="*/ 1448 w 909368"/>
              <a:gd name="connsiteY4" fmla="*/ 1925215 h 1939708"/>
              <a:gd name="connsiteX5" fmla="*/ 151 w 909368"/>
              <a:gd name="connsiteY5" fmla="*/ 1329927 h 1939708"/>
              <a:gd name="connsiteX6" fmla="*/ 9068 w 909368"/>
              <a:gd name="connsiteY6" fmla="*/ 0 h 1939708"/>
              <a:gd name="connsiteX0" fmla="*/ 7620 w 907920"/>
              <a:gd name="connsiteY0" fmla="*/ 0 h 1939708"/>
              <a:gd name="connsiteX1" fmla="*/ 907920 w 907920"/>
              <a:gd name="connsiteY1" fmla="*/ 0 h 1939708"/>
              <a:gd name="connsiteX2" fmla="*/ 907415 w 907920"/>
              <a:gd name="connsiteY2" fmla="*/ 1814030 h 1939708"/>
              <a:gd name="connsiteX3" fmla="*/ 794255 w 907920"/>
              <a:gd name="connsiteY3" fmla="*/ 1939708 h 1939708"/>
              <a:gd name="connsiteX4" fmla="*/ 0 w 907920"/>
              <a:gd name="connsiteY4" fmla="*/ 1925215 h 1939708"/>
              <a:gd name="connsiteX5" fmla="*/ 1243 w 907920"/>
              <a:gd name="connsiteY5" fmla="*/ 1272799 h 1939708"/>
              <a:gd name="connsiteX6" fmla="*/ 7620 w 907920"/>
              <a:gd name="connsiteY6" fmla="*/ 0 h 1939708"/>
              <a:gd name="connsiteX0" fmla="*/ 68828 w 969128"/>
              <a:gd name="connsiteY0" fmla="*/ 0 h 1939708"/>
              <a:gd name="connsiteX1" fmla="*/ 969128 w 969128"/>
              <a:gd name="connsiteY1" fmla="*/ 0 h 1939708"/>
              <a:gd name="connsiteX2" fmla="*/ 968623 w 969128"/>
              <a:gd name="connsiteY2" fmla="*/ 1814030 h 1939708"/>
              <a:gd name="connsiteX3" fmla="*/ 855463 w 969128"/>
              <a:gd name="connsiteY3" fmla="*/ 1939708 h 1939708"/>
              <a:gd name="connsiteX4" fmla="*/ 61208 w 969128"/>
              <a:gd name="connsiteY4" fmla="*/ 1925215 h 1939708"/>
              <a:gd name="connsiteX5" fmla="*/ 62451 w 969128"/>
              <a:gd name="connsiteY5" fmla="*/ 1272799 h 1939708"/>
              <a:gd name="connsiteX6" fmla="*/ 61816 w 969128"/>
              <a:gd name="connsiteY6" fmla="*/ 997714 h 1939708"/>
              <a:gd name="connsiteX7" fmla="*/ 68828 w 969128"/>
              <a:gd name="connsiteY7" fmla="*/ 0 h 1939708"/>
              <a:gd name="connsiteX0" fmla="*/ 161957 w 1062257"/>
              <a:gd name="connsiteY0" fmla="*/ 0 h 1939708"/>
              <a:gd name="connsiteX1" fmla="*/ 1062257 w 1062257"/>
              <a:gd name="connsiteY1" fmla="*/ 0 h 1939708"/>
              <a:gd name="connsiteX2" fmla="*/ 1061752 w 1062257"/>
              <a:gd name="connsiteY2" fmla="*/ 1814030 h 1939708"/>
              <a:gd name="connsiteX3" fmla="*/ 948592 w 1062257"/>
              <a:gd name="connsiteY3" fmla="*/ 1939708 h 1939708"/>
              <a:gd name="connsiteX4" fmla="*/ 154337 w 1062257"/>
              <a:gd name="connsiteY4" fmla="*/ 1925215 h 1939708"/>
              <a:gd name="connsiteX5" fmla="*/ 155580 w 1062257"/>
              <a:gd name="connsiteY5" fmla="*/ 1272799 h 1939708"/>
              <a:gd name="connsiteX6" fmla="*/ 5 w 1062257"/>
              <a:gd name="connsiteY6" fmla="*/ 1251065 h 1939708"/>
              <a:gd name="connsiteX7" fmla="*/ 161957 w 1062257"/>
              <a:gd name="connsiteY7" fmla="*/ 0 h 1939708"/>
              <a:gd name="connsiteX0" fmla="*/ 161952 w 1062252"/>
              <a:gd name="connsiteY0" fmla="*/ 0 h 1939708"/>
              <a:gd name="connsiteX1" fmla="*/ 1062252 w 1062252"/>
              <a:gd name="connsiteY1" fmla="*/ 0 h 1939708"/>
              <a:gd name="connsiteX2" fmla="*/ 1061747 w 1062252"/>
              <a:gd name="connsiteY2" fmla="*/ 1814030 h 1939708"/>
              <a:gd name="connsiteX3" fmla="*/ 948587 w 1062252"/>
              <a:gd name="connsiteY3" fmla="*/ 1939708 h 1939708"/>
              <a:gd name="connsiteX4" fmla="*/ 154332 w 1062252"/>
              <a:gd name="connsiteY4" fmla="*/ 1925215 h 1939708"/>
              <a:gd name="connsiteX5" fmla="*/ 155575 w 1062252"/>
              <a:gd name="connsiteY5" fmla="*/ 1272799 h 1939708"/>
              <a:gd name="connsiteX6" fmla="*/ 0 w 1062252"/>
              <a:gd name="connsiteY6" fmla="*/ 1251065 h 1939708"/>
              <a:gd name="connsiteX7" fmla="*/ 161952 w 1062252"/>
              <a:gd name="connsiteY7" fmla="*/ 0 h 1939708"/>
              <a:gd name="connsiteX0" fmla="*/ 161952 w 1062252"/>
              <a:gd name="connsiteY0" fmla="*/ 0 h 1939708"/>
              <a:gd name="connsiteX1" fmla="*/ 1062252 w 1062252"/>
              <a:gd name="connsiteY1" fmla="*/ 0 h 1939708"/>
              <a:gd name="connsiteX2" fmla="*/ 1061747 w 1062252"/>
              <a:gd name="connsiteY2" fmla="*/ 1814030 h 1939708"/>
              <a:gd name="connsiteX3" fmla="*/ 948587 w 1062252"/>
              <a:gd name="connsiteY3" fmla="*/ 1939708 h 1939708"/>
              <a:gd name="connsiteX4" fmla="*/ 154332 w 1062252"/>
              <a:gd name="connsiteY4" fmla="*/ 1925215 h 1939708"/>
              <a:gd name="connsiteX5" fmla="*/ 155575 w 1062252"/>
              <a:gd name="connsiteY5" fmla="*/ 1272799 h 1939708"/>
              <a:gd name="connsiteX6" fmla="*/ 0 w 1062252"/>
              <a:gd name="connsiteY6" fmla="*/ 1251065 h 1939708"/>
              <a:gd name="connsiteX7" fmla="*/ 161952 w 1062252"/>
              <a:gd name="connsiteY7" fmla="*/ 0 h 1939708"/>
              <a:gd name="connsiteX0" fmla="*/ 163857 w 1064157"/>
              <a:gd name="connsiteY0" fmla="*/ 0 h 1939708"/>
              <a:gd name="connsiteX1" fmla="*/ 1064157 w 1064157"/>
              <a:gd name="connsiteY1" fmla="*/ 0 h 1939708"/>
              <a:gd name="connsiteX2" fmla="*/ 1063652 w 1064157"/>
              <a:gd name="connsiteY2" fmla="*/ 1814030 h 1939708"/>
              <a:gd name="connsiteX3" fmla="*/ 950492 w 1064157"/>
              <a:gd name="connsiteY3" fmla="*/ 1939708 h 1939708"/>
              <a:gd name="connsiteX4" fmla="*/ 156237 w 1064157"/>
              <a:gd name="connsiteY4" fmla="*/ 1925215 h 1939708"/>
              <a:gd name="connsiteX5" fmla="*/ 157480 w 1064157"/>
              <a:gd name="connsiteY5" fmla="*/ 1272799 h 1939708"/>
              <a:gd name="connsiteX6" fmla="*/ 0 w 1064157"/>
              <a:gd name="connsiteY6" fmla="*/ 1273420 h 1939708"/>
              <a:gd name="connsiteX7" fmla="*/ 163857 w 1064157"/>
              <a:gd name="connsiteY7" fmla="*/ 0 h 1939708"/>
              <a:gd name="connsiteX0" fmla="*/ 163857 w 1064157"/>
              <a:gd name="connsiteY0" fmla="*/ 0 h 1939708"/>
              <a:gd name="connsiteX1" fmla="*/ 1064157 w 1064157"/>
              <a:gd name="connsiteY1" fmla="*/ 0 h 1939708"/>
              <a:gd name="connsiteX2" fmla="*/ 1063652 w 1064157"/>
              <a:gd name="connsiteY2" fmla="*/ 1814030 h 1939708"/>
              <a:gd name="connsiteX3" fmla="*/ 950492 w 1064157"/>
              <a:gd name="connsiteY3" fmla="*/ 1939708 h 1939708"/>
              <a:gd name="connsiteX4" fmla="*/ 156237 w 1064157"/>
              <a:gd name="connsiteY4" fmla="*/ 1925215 h 1939708"/>
              <a:gd name="connsiteX5" fmla="*/ 157480 w 1064157"/>
              <a:gd name="connsiteY5" fmla="*/ 1272799 h 1939708"/>
              <a:gd name="connsiteX6" fmla="*/ 0 w 1064157"/>
              <a:gd name="connsiteY6" fmla="*/ 1273420 h 1939708"/>
              <a:gd name="connsiteX7" fmla="*/ 163857 w 1064157"/>
              <a:gd name="connsiteY7" fmla="*/ 0 h 1939708"/>
              <a:gd name="connsiteX0" fmla="*/ 163857 w 1064157"/>
              <a:gd name="connsiteY0" fmla="*/ 0 h 1939708"/>
              <a:gd name="connsiteX1" fmla="*/ 1064157 w 1064157"/>
              <a:gd name="connsiteY1" fmla="*/ 0 h 1939708"/>
              <a:gd name="connsiteX2" fmla="*/ 1063652 w 1064157"/>
              <a:gd name="connsiteY2" fmla="*/ 1814030 h 1939708"/>
              <a:gd name="connsiteX3" fmla="*/ 950492 w 1064157"/>
              <a:gd name="connsiteY3" fmla="*/ 1939708 h 1939708"/>
              <a:gd name="connsiteX4" fmla="*/ 156237 w 1064157"/>
              <a:gd name="connsiteY4" fmla="*/ 1925215 h 1939708"/>
              <a:gd name="connsiteX5" fmla="*/ 157480 w 1064157"/>
              <a:gd name="connsiteY5" fmla="*/ 1272799 h 1939708"/>
              <a:gd name="connsiteX6" fmla="*/ 0 w 1064157"/>
              <a:gd name="connsiteY6" fmla="*/ 1273420 h 1939708"/>
              <a:gd name="connsiteX7" fmla="*/ 163857 w 1064157"/>
              <a:gd name="connsiteY7" fmla="*/ 0 h 1939708"/>
              <a:gd name="connsiteX0" fmla="*/ 232437 w 1064157"/>
              <a:gd name="connsiteY0" fmla="*/ 0 h 1945297"/>
              <a:gd name="connsiteX1" fmla="*/ 1064157 w 1064157"/>
              <a:gd name="connsiteY1" fmla="*/ 5589 h 1945297"/>
              <a:gd name="connsiteX2" fmla="*/ 1063652 w 1064157"/>
              <a:gd name="connsiteY2" fmla="*/ 1819619 h 1945297"/>
              <a:gd name="connsiteX3" fmla="*/ 950492 w 1064157"/>
              <a:gd name="connsiteY3" fmla="*/ 1945297 h 1945297"/>
              <a:gd name="connsiteX4" fmla="*/ 156237 w 1064157"/>
              <a:gd name="connsiteY4" fmla="*/ 1930804 h 1945297"/>
              <a:gd name="connsiteX5" fmla="*/ 157480 w 1064157"/>
              <a:gd name="connsiteY5" fmla="*/ 1278388 h 1945297"/>
              <a:gd name="connsiteX6" fmla="*/ 0 w 1064157"/>
              <a:gd name="connsiteY6" fmla="*/ 1279009 h 1945297"/>
              <a:gd name="connsiteX7" fmla="*/ 232437 w 1064157"/>
              <a:gd name="connsiteY7" fmla="*/ 0 h 1945297"/>
              <a:gd name="connsiteX0" fmla="*/ 232437 w 1064157"/>
              <a:gd name="connsiteY0" fmla="*/ 0 h 1945297"/>
              <a:gd name="connsiteX1" fmla="*/ 1064157 w 1064157"/>
              <a:gd name="connsiteY1" fmla="*/ 5589 h 1945297"/>
              <a:gd name="connsiteX2" fmla="*/ 1063652 w 1064157"/>
              <a:gd name="connsiteY2" fmla="*/ 1819619 h 1945297"/>
              <a:gd name="connsiteX3" fmla="*/ 950492 w 1064157"/>
              <a:gd name="connsiteY3" fmla="*/ 1945297 h 1945297"/>
              <a:gd name="connsiteX4" fmla="*/ 156237 w 1064157"/>
              <a:gd name="connsiteY4" fmla="*/ 1930804 h 1945297"/>
              <a:gd name="connsiteX5" fmla="*/ 157480 w 1064157"/>
              <a:gd name="connsiteY5" fmla="*/ 1278388 h 1945297"/>
              <a:gd name="connsiteX6" fmla="*/ 0 w 1064157"/>
              <a:gd name="connsiteY6" fmla="*/ 1279009 h 1945297"/>
              <a:gd name="connsiteX7" fmla="*/ 232437 w 1064157"/>
              <a:gd name="connsiteY7" fmla="*/ 0 h 1945297"/>
              <a:gd name="connsiteX0" fmla="*/ 232437 w 1064157"/>
              <a:gd name="connsiteY0" fmla="*/ 0 h 1945297"/>
              <a:gd name="connsiteX1" fmla="*/ 1064157 w 1064157"/>
              <a:gd name="connsiteY1" fmla="*/ 5589 h 1945297"/>
              <a:gd name="connsiteX2" fmla="*/ 1063652 w 1064157"/>
              <a:gd name="connsiteY2" fmla="*/ 1819619 h 1945297"/>
              <a:gd name="connsiteX3" fmla="*/ 950492 w 1064157"/>
              <a:gd name="connsiteY3" fmla="*/ 1945297 h 1945297"/>
              <a:gd name="connsiteX4" fmla="*/ 156237 w 1064157"/>
              <a:gd name="connsiteY4" fmla="*/ 1930804 h 1945297"/>
              <a:gd name="connsiteX5" fmla="*/ 157480 w 1064157"/>
              <a:gd name="connsiteY5" fmla="*/ 1278388 h 1945297"/>
              <a:gd name="connsiteX6" fmla="*/ 0 w 1064157"/>
              <a:gd name="connsiteY6" fmla="*/ 1279009 h 1945297"/>
              <a:gd name="connsiteX7" fmla="*/ 232437 w 1064157"/>
              <a:gd name="connsiteY7" fmla="*/ 0 h 1945297"/>
              <a:gd name="connsiteX0" fmla="*/ 232437 w 1064157"/>
              <a:gd name="connsiteY0" fmla="*/ 0 h 2029379"/>
              <a:gd name="connsiteX1" fmla="*/ 1064157 w 1064157"/>
              <a:gd name="connsiteY1" fmla="*/ 5589 h 2029379"/>
              <a:gd name="connsiteX2" fmla="*/ 1063652 w 1064157"/>
              <a:gd name="connsiteY2" fmla="*/ 1819619 h 2029379"/>
              <a:gd name="connsiteX3" fmla="*/ 156237 w 1064157"/>
              <a:gd name="connsiteY3" fmla="*/ 1930804 h 2029379"/>
              <a:gd name="connsiteX4" fmla="*/ 157480 w 1064157"/>
              <a:gd name="connsiteY4" fmla="*/ 1278388 h 2029379"/>
              <a:gd name="connsiteX5" fmla="*/ 0 w 1064157"/>
              <a:gd name="connsiteY5" fmla="*/ 1279009 h 2029379"/>
              <a:gd name="connsiteX6" fmla="*/ 232437 w 1064157"/>
              <a:gd name="connsiteY6" fmla="*/ 0 h 2029379"/>
              <a:gd name="connsiteX0" fmla="*/ 232437 w 1064157"/>
              <a:gd name="connsiteY0" fmla="*/ 0 h 1930804"/>
              <a:gd name="connsiteX1" fmla="*/ 1064157 w 1064157"/>
              <a:gd name="connsiteY1" fmla="*/ 5589 h 1930804"/>
              <a:gd name="connsiteX2" fmla="*/ 1063652 w 1064157"/>
              <a:gd name="connsiteY2" fmla="*/ 1819619 h 1930804"/>
              <a:gd name="connsiteX3" fmla="*/ 156237 w 1064157"/>
              <a:gd name="connsiteY3" fmla="*/ 1930804 h 1930804"/>
              <a:gd name="connsiteX4" fmla="*/ 157480 w 1064157"/>
              <a:gd name="connsiteY4" fmla="*/ 1278388 h 1930804"/>
              <a:gd name="connsiteX5" fmla="*/ 0 w 1064157"/>
              <a:gd name="connsiteY5" fmla="*/ 1279009 h 1930804"/>
              <a:gd name="connsiteX6" fmla="*/ 232437 w 1064157"/>
              <a:gd name="connsiteY6" fmla="*/ 0 h 1930804"/>
              <a:gd name="connsiteX0" fmla="*/ 232437 w 1067467"/>
              <a:gd name="connsiteY0" fmla="*/ 0 h 1930804"/>
              <a:gd name="connsiteX1" fmla="*/ 1064157 w 1067467"/>
              <a:gd name="connsiteY1" fmla="*/ 5589 h 1930804"/>
              <a:gd name="connsiteX2" fmla="*/ 1067462 w 1067467"/>
              <a:gd name="connsiteY2" fmla="*/ 1532736 h 1930804"/>
              <a:gd name="connsiteX3" fmla="*/ 156237 w 1067467"/>
              <a:gd name="connsiteY3" fmla="*/ 1930804 h 1930804"/>
              <a:gd name="connsiteX4" fmla="*/ 157480 w 1067467"/>
              <a:gd name="connsiteY4" fmla="*/ 1278388 h 1930804"/>
              <a:gd name="connsiteX5" fmla="*/ 0 w 1067467"/>
              <a:gd name="connsiteY5" fmla="*/ 1279009 h 1930804"/>
              <a:gd name="connsiteX6" fmla="*/ 232437 w 1067467"/>
              <a:gd name="connsiteY6" fmla="*/ 0 h 1930804"/>
              <a:gd name="connsiteX0" fmla="*/ 232437 w 1067467"/>
              <a:gd name="connsiteY0" fmla="*/ 0 h 1532736"/>
              <a:gd name="connsiteX1" fmla="*/ 1064157 w 1067467"/>
              <a:gd name="connsiteY1" fmla="*/ 5589 h 1532736"/>
              <a:gd name="connsiteX2" fmla="*/ 1067462 w 1067467"/>
              <a:gd name="connsiteY2" fmla="*/ 1532736 h 1532736"/>
              <a:gd name="connsiteX3" fmla="*/ 152427 w 1067467"/>
              <a:gd name="connsiteY3" fmla="*/ 1528423 h 1532736"/>
              <a:gd name="connsiteX4" fmla="*/ 157480 w 1067467"/>
              <a:gd name="connsiteY4" fmla="*/ 1278388 h 1532736"/>
              <a:gd name="connsiteX5" fmla="*/ 0 w 1067467"/>
              <a:gd name="connsiteY5" fmla="*/ 1279009 h 1532736"/>
              <a:gd name="connsiteX6" fmla="*/ 232437 w 1067467"/>
              <a:gd name="connsiteY6" fmla="*/ 0 h 1532736"/>
              <a:gd name="connsiteX0" fmla="*/ 232437 w 1064157"/>
              <a:gd name="connsiteY0" fmla="*/ 0 h 1536462"/>
              <a:gd name="connsiteX1" fmla="*/ 1064157 w 1064157"/>
              <a:gd name="connsiteY1" fmla="*/ 5589 h 1536462"/>
              <a:gd name="connsiteX2" fmla="*/ 956972 w 1064157"/>
              <a:gd name="connsiteY2" fmla="*/ 1536462 h 1536462"/>
              <a:gd name="connsiteX3" fmla="*/ 152427 w 1064157"/>
              <a:gd name="connsiteY3" fmla="*/ 1528423 h 1536462"/>
              <a:gd name="connsiteX4" fmla="*/ 157480 w 1064157"/>
              <a:gd name="connsiteY4" fmla="*/ 1278388 h 1536462"/>
              <a:gd name="connsiteX5" fmla="*/ 0 w 1064157"/>
              <a:gd name="connsiteY5" fmla="*/ 1279009 h 1536462"/>
              <a:gd name="connsiteX6" fmla="*/ 232437 w 1064157"/>
              <a:gd name="connsiteY6" fmla="*/ 0 h 1536462"/>
              <a:gd name="connsiteX0" fmla="*/ 232437 w 1064157"/>
              <a:gd name="connsiteY0" fmla="*/ 0 h 1543913"/>
              <a:gd name="connsiteX1" fmla="*/ 1064157 w 1064157"/>
              <a:gd name="connsiteY1" fmla="*/ 5589 h 1543913"/>
              <a:gd name="connsiteX2" fmla="*/ 1063652 w 1064157"/>
              <a:gd name="connsiteY2" fmla="*/ 1543913 h 1543913"/>
              <a:gd name="connsiteX3" fmla="*/ 152427 w 1064157"/>
              <a:gd name="connsiteY3" fmla="*/ 1528423 h 1543913"/>
              <a:gd name="connsiteX4" fmla="*/ 157480 w 1064157"/>
              <a:gd name="connsiteY4" fmla="*/ 1278388 h 1543913"/>
              <a:gd name="connsiteX5" fmla="*/ 0 w 1064157"/>
              <a:gd name="connsiteY5" fmla="*/ 1279009 h 1543913"/>
              <a:gd name="connsiteX6" fmla="*/ 232437 w 1064157"/>
              <a:gd name="connsiteY6" fmla="*/ 0 h 1543913"/>
              <a:gd name="connsiteX0" fmla="*/ 232437 w 1064157"/>
              <a:gd name="connsiteY0" fmla="*/ 0 h 1543913"/>
              <a:gd name="connsiteX1" fmla="*/ 1064157 w 1064157"/>
              <a:gd name="connsiteY1" fmla="*/ 5589 h 1543913"/>
              <a:gd name="connsiteX2" fmla="*/ 1063652 w 1064157"/>
              <a:gd name="connsiteY2" fmla="*/ 1543913 h 1543913"/>
              <a:gd name="connsiteX3" fmla="*/ 152427 w 1064157"/>
              <a:gd name="connsiteY3" fmla="*/ 1528423 h 1543913"/>
              <a:gd name="connsiteX4" fmla="*/ 157480 w 1064157"/>
              <a:gd name="connsiteY4" fmla="*/ 1278388 h 1543913"/>
              <a:gd name="connsiteX5" fmla="*/ 0 w 1064157"/>
              <a:gd name="connsiteY5" fmla="*/ 1279009 h 1543913"/>
              <a:gd name="connsiteX6" fmla="*/ 232437 w 1064157"/>
              <a:gd name="connsiteY6" fmla="*/ 0 h 154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157" h="1543913">
                <a:moveTo>
                  <a:pt x="232437" y="0"/>
                </a:moveTo>
                <a:lnTo>
                  <a:pt x="1064157" y="5589"/>
                </a:lnTo>
                <a:cubicBezTo>
                  <a:pt x="1063989" y="518364"/>
                  <a:pt x="1063820" y="1031138"/>
                  <a:pt x="1063652" y="1543913"/>
                </a:cubicBezTo>
                <a:lnTo>
                  <a:pt x="152427" y="1528423"/>
                </a:lnTo>
                <a:cubicBezTo>
                  <a:pt x="153265" y="1377807"/>
                  <a:pt x="156642" y="1429004"/>
                  <a:pt x="157480" y="1278388"/>
                </a:cubicBezTo>
                <a:cubicBezTo>
                  <a:pt x="45821" y="1272836"/>
                  <a:pt x="111332" y="1282501"/>
                  <a:pt x="0" y="1279009"/>
                </a:cubicBezTo>
                <a:cubicBezTo>
                  <a:pt x="60118" y="938337"/>
                  <a:pt x="170753" y="270607"/>
                  <a:pt x="232437" y="0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6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5922E7C-8555-223E-6BCA-D0474E287EAF}"/>
              </a:ext>
            </a:extLst>
          </p:cNvPr>
          <p:cNvSpPr/>
          <p:nvPr/>
        </p:nvSpPr>
        <p:spPr>
          <a:xfrm>
            <a:off x="755186" y="2084832"/>
            <a:ext cx="8054706" cy="475131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</a:t>
            </a:r>
            <a:r>
              <a:rPr lang="en-US" dirty="0" err="1"/>
              <a:t>penyelesaian</a:t>
            </a:r>
            <a:r>
              <a:rPr lang="en-US" dirty="0"/>
              <a:t> 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5185" y="2679700"/>
            <a:ext cx="2212131" cy="31877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Unit 1 &amp; 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Unit 8 &amp; 9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Unit 23 &amp; 25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Unit 10 &amp; 11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Unit 17 &amp; 18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Unit 5, 6, 7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9AB023E-428D-0DAB-C2EC-E3EB7080AA90}"/>
              </a:ext>
            </a:extLst>
          </p:cNvPr>
          <p:cNvSpPr txBox="1">
            <a:spLocks/>
          </p:cNvSpPr>
          <p:nvPr/>
        </p:nvSpPr>
        <p:spPr>
          <a:xfrm>
            <a:off x="755185" y="2151529"/>
            <a:ext cx="2212131" cy="47513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UNIT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588DFAED-8341-C81A-E8FA-FB8E5A31E903}"/>
              </a:ext>
            </a:extLst>
          </p:cNvPr>
          <p:cNvSpPr txBox="1">
            <a:spLocks/>
          </p:cNvSpPr>
          <p:nvPr/>
        </p:nvSpPr>
        <p:spPr>
          <a:xfrm>
            <a:off x="6385017" y="2152584"/>
            <a:ext cx="2212131" cy="47513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WAKTU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5947851-65D9-6A69-620C-2B88CDBBE02D}"/>
              </a:ext>
            </a:extLst>
          </p:cNvPr>
          <p:cNvSpPr txBox="1">
            <a:spLocks/>
          </p:cNvSpPr>
          <p:nvPr/>
        </p:nvSpPr>
        <p:spPr>
          <a:xfrm>
            <a:off x="5939825" y="2679700"/>
            <a:ext cx="3102513" cy="324451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24 </a:t>
            </a:r>
            <a:r>
              <a:rPr lang="en-US" dirty="0" err="1"/>
              <a:t>Maret</a:t>
            </a:r>
            <a:r>
              <a:rPr lang="en-US" dirty="0"/>
              <a:t> 2024</a:t>
            </a:r>
          </a:p>
          <a:p>
            <a:pPr marL="0" indent="0" algn="ctr">
              <a:buNone/>
            </a:pPr>
            <a:r>
              <a:rPr lang="en-US" dirty="0"/>
              <a:t>24 </a:t>
            </a:r>
            <a:r>
              <a:rPr lang="en-US" dirty="0" err="1"/>
              <a:t>Maret</a:t>
            </a:r>
            <a:r>
              <a:rPr lang="en-US" dirty="0"/>
              <a:t> 2024</a:t>
            </a:r>
          </a:p>
          <a:p>
            <a:pPr marL="0" indent="0" algn="ctr">
              <a:buNone/>
            </a:pPr>
            <a:r>
              <a:rPr lang="en-US" dirty="0"/>
              <a:t>3 </a:t>
            </a:r>
            <a:r>
              <a:rPr lang="en-US" dirty="0" err="1"/>
              <a:t>Juni</a:t>
            </a:r>
            <a:r>
              <a:rPr lang="en-US" dirty="0"/>
              <a:t> 2024</a:t>
            </a:r>
          </a:p>
          <a:p>
            <a:pPr marL="0" indent="0" algn="ctr">
              <a:buNone/>
            </a:pPr>
            <a:r>
              <a:rPr lang="en-US" dirty="0"/>
              <a:t>3 </a:t>
            </a:r>
            <a:r>
              <a:rPr lang="en-US" dirty="0" err="1"/>
              <a:t>Juni</a:t>
            </a:r>
            <a:r>
              <a:rPr lang="en-US" dirty="0"/>
              <a:t> 2024</a:t>
            </a:r>
          </a:p>
          <a:p>
            <a:pPr marL="0" indent="0" algn="ctr">
              <a:buNone/>
            </a:pPr>
            <a:r>
              <a:rPr lang="en-US" dirty="0"/>
              <a:t>30 </a:t>
            </a:r>
            <a:r>
              <a:rPr lang="en-US" dirty="0" err="1"/>
              <a:t>Juni</a:t>
            </a:r>
            <a:r>
              <a:rPr lang="en-US" dirty="0"/>
              <a:t> 2024</a:t>
            </a:r>
          </a:p>
          <a:p>
            <a:pPr marL="0" indent="0" algn="ctr">
              <a:buNone/>
            </a:pPr>
            <a:r>
              <a:rPr lang="en-US" dirty="0"/>
              <a:t>10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2028816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 dan 2</a:t>
            </a:r>
            <a:br>
              <a:rPr lang="en-US" dirty="0"/>
            </a:br>
            <a:r>
              <a:rPr lang="en-US" sz="1800" dirty="0"/>
              <a:t>Progress = 66 %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70409" y="735387"/>
            <a:ext cx="4156810" cy="2865063"/>
            <a:chOff x="7470409" y="735387"/>
            <a:chExt cx="4156810" cy="28650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409" y="735387"/>
              <a:ext cx="4156810" cy="2865063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rot="9180406">
              <a:off x="9233920" y="2421778"/>
              <a:ext cx="421417" cy="3503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ECBFB7-A47A-F642-4E93-7499919F93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02" y="1905926"/>
            <a:ext cx="6276797" cy="47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89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 dan 2</a:t>
            </a:r>
            <a:br>
              <a:rPr lang="en-US" dirty="0"/>
            </a:br>
            <a:r>
              <a:rPr lang="en-US" sz="1800" dirty="0"/>
              <a:t>Progress = 66 %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33E47E-A547-0793-B70F-8701C1F6BE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85" y="2084832"/>
            <a:ext cx="5297424" cy="3973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BE9128-3B70-8F0B-147D-AF4C7BC818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992" y="2084832"/>
            <a:ext cx="5297424" cy="39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08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500</TotalTime>
  <Words>165</Words>
  <Application>Microsoft Office PowerPoint</Application>
  <PresentationFormat>Widescreen</PresentationFormat>
  <Paragraphs>41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Tw Cen MT</vt:lpstr>
      <vt:lpstr>Tw Cen MT Condensed</vt:lpstr>
      <vt:lpstr>Wingdings 3</vt:lpstr>
      <vt:lpstr>Integral</vt:lpstr>
      <vt:lpstr>PowerPoint Presentation</vt:lpstr>
      <vt:lpstr>SITEPLAN</vt:lpstr>
      <vt:lpstr>BIRDEYE</vt:lpstr>
      <vt:lpstr>UNIT</vt:lpstr>
      <vt:lpstr>UNIT</vt:lpstr>
      <vt:lpstr>UNIT</vt:lpstr>
      <vt:lpstr>Target penyelesaian :</vt:lpstr>
      <vt:lpstr>unit 1 dan 2 Progress = 66 % </vt:lpstr>
      <vt:lpstr>unit 1 dan 2 Progress = 66 % </vt:lpstr>
      <vt:lpstr>unit 8 dan 9 Progress = 74 % </vt:lpstr>
      <vt:lpstr>unit 8 dan 9 Progress = 74 % </vt:lpstr>
      <vt:lpstr>unit 10 dan 11 Progress = 40 % </vt:lpstr>
      <vt:lpstr>unit 23 dan 25 Progress = 37 % </vt:lpstr>
      <vt:lpstr>unit 17 dan 18 Progress = 41 % </vt:lpstr>
      <vt:lpstr>unit 5, 6, 7 Progress = 10 % </vt:lpstr>
      <vt:lpstr>Akses Dago asri</vt:lpstr>
      <vt:lpstr>Akses Dago asri</vt:lpstr>
      <vt:lpstr>Akses Dago asri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66</cp:revision>
  <cp:lastPrinted>2024-01-17T02:11:19Z</cp:lastPrinted>
  <dcterms:created xsi:type="dcterms:W3CDTF">2023-06-06T05:04:28Z</dcterms:created>
  <dcterms:modified xsi:type="dcterms:W3CDTF">2024-02-16T17:24:23Z</dcterms:modified>
</cp:coreProperties>
</file>